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147481352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5210D1-3C86-4A42-8B5F-608D10D5D2C4}" v="3" dt="2025-12-03T19:03:21.6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40" d="100"/>
          <a:sy n="240" d="100"/>
        </p:scale>
        <p:origin x="61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zunt" userId="7ac104d4-9a27-43ba-b234-be22d563b1e7" providerId="ADAL" clId="{8F8112AA-8828-4907-8523-D18A35C87CB9}"/>
    <pc:docChg chg="addSld delSld modSld delMainMaster">
      <pc:chgData name="Azunt" userId="7ac104d4-9a27-43ba-b234-be22d563b1e7" providerId="ADAL" clId="{8F8112AA-8828-4907-8523-D18A35C87CB9}" dt="2025-12-03T19:03:25.484" v="4" actId="2696"/>
      <pc:docMkLst>
        <pc:docMk/>
      </pc:docMkLst>
      <pc:sldChg chg="new del">
        <pc:chgData name="Azunt" userId="7ac104d4-9a27-43ba-b234-be22d563b1e7" providerId="ADAL" clId="{8F8112AA-8828-4907-8523-D18A35C87CB9}" dt="2025-12-03T19:03:25.484" v="4" actId="2696"/>
        <pc:sldMkLst>
          <pc:docMk/>
          <pc:sldMk cId="79803977" sldId="256"/>
        </pc:sldMkLst>
      </pc:sldChg>
      <pc:sldChg chg="add del">
        <pc:chgData name="Azunt" userId="7ac104d4-9a27-43ba-b234-be22d563b1e7" providerId="ADAL" clId="{8F8112AA-8828-4907-8523-D18A35C87CB9}" dt="2025-12-03T19:03:21.627" v="3"/>
        <pc:sldMkLst>
          <pc:docMk/>
          <pc:sldMk cId="1775013075" sldId="2147481352"/>
        </pc:sldMkLst>
      </pc:sldChg>
      <pc:sldMasterChg chg="del delSldLayout">
        <pc:chgData name="Azunt" userId="7ac104d4-9a27-43ba-b234-be22d563b1e7" providerId="ADAL" clId="{8F8112AA-8828-4907-8523-D18A35C87CB9}" dt="2025-12-03T19:03:25.484" v="4" actId="2696"/>
        <pc:sldMasterMkLst>
          <pc:docMk/>
          <pc:sldMasterMk cId="1849436754" sldId="2147483648"/>
        </pc:sldMasterMkLst>
        <pc:sldLayoutChg chg="del">
          <pc:chgData name="Azunt" userId="7ac104d4-9a27-43ba-b234-be22d563b1e7" providerId="ADAL" clId="{8F8112AA-8828-4907-8523-D18A35C87CB9}" dt="2025-12-03T19:03:25.484" v="4" actId="2696"/>
          <pc:sldLayoutMkLst>
            <pc:docMk/>
            <pc:sldMasterMk cId="1849436754" sldId="2147483648"/>
            <pc:sldLayoutMk cId="168681507" sldId="2147483649"/>
          </pc:sldLayoutMkLst>
        </pc:sldLayoutChg>
        <pc:sldLayoutChg chg="del">
          <pc:chgData name="Azunt" userId="7ac104d4-9a27-43ba-b234-be22d563b1e7" providerId="ADAL" clId="{8F8112AA-8828-4907-8523-D18A35C87CB9}" dt="2025-12-03T19:03:25.484" v="4" actId="2696"/>
          <pc:sldLayoutMkLst>
            <pc:docMk/>
            <pc:sldMasterMk cId="1849436754" sldId="2147483648"/>
            <pc:sldLayoutMk cId="1706220884" sldId="2147483650"/>
          </pc:sldLayoutMkLst>
        </pc:sldLayoutChg>
        <pc:sldLayoutChg chg="del">
          <pc:chgData name="Azunt" userId="7ac104d4-9a27-43ba-b234-be22d563b1e7" providerId="ADAL" clId="{8F8112AA-8828-4907-8523-D18A35C87CB9}" dt="2025-12-03T19:03:25.484" v="4" actId="2696"/>
          <pc:sldLayoutMkLst>
            <pc:docMk/>
            <pc:sldMasterMk cId="1849436754" sldId="2147483648"/>
            <pc:sldLayoutMk cId="3206015504" sldId="2147483651"/>
          </pc:sldLayoutMkLst>
        </pc:sldLayoutChg>
        <pc:sldLayoutChg chg="del">
          <pc:chgData name="Azunt" userId="7ac104d4-9a27-43ba-b234-be22d563b1e7" providerId="ADAL" clId="{8F8112AA-8828-4907-8523-D18A35C87CB9}" dt="2025-12-03T19:03:25.484" v="4" actId="2696"/>
          <pc:sldLayoutMkLst>
            <pc:docMk/>
            <pc:sldMasterMk cId="1849436754" sldId="2147483648"/>
            <pc:sldLayoutMk cId="3895366546" sldId="2147483652"/>
          </pc:sldLayoutMkLst>
        </pc:sldLayoutChg>
        <pc:sldLayoutChg chg="del">
          <pc:chgData name="Azunt" userId="7ac104d4-9a27-43ba-b234-be22d563b1e7" providerId="ADAL" clId="{8F8112AA-8828-4907-8523-D18A35C87CB9}" dt="2025-12-03T19:03:25.484" v="4" actId="2696"/>
          <pc:sldLayoutMkLst>
            <pc:docMk/>
            <pc:sldMasterMk cId="1849436754" sldId="2147483648"/>
            <pc:sldLayoutMk cId="296108564" sldId="2147483653"/>
          </pc:sldLayoutMkLst>
        </pc:sldLayoutChg>
        <pc:sldLayoutChg chg="del">
          <pc:chgData name="Azunt" userId="7ac104d4-9a27-43ba-b234-be22d563b1e7" providerId="ADAL" clId="{8F8112AA-8828-4907-8523-D18A35C87CB9}" dt="2025-12-03T19:03:25.484" v="4" actId="2696"/>
          <pc:sldLayoutMkLst>
            <pc:docMk/>
            <pc:sldMasterMk cId="1849436754" sldId="2147483648"/>
            <pc:sldLayoutMk cId="291548485" sldId="2147483654"/>
          </pc:sldLayoutMkLst>
        </pc:sldLayoutChg>
        <pc:sldLayoutChg chg="del">
          <pc:chgData name="Azunt" userId="7ac104d4-9a27-43ba-b234-be22d563b1e7" providerId="ADAL" clId="{8F8112AA-8828-4907-8523-D18A35C87CB9}" dt="2025-12-03T19:03:25.484" v="4" actId="2696"/>
          <pc:sldLayoutMkLst>
            <pc:docMk/>
            <pc:sldMasterMk cId="1849436754" sldId="2147483648"/>
            <pc:sldLayoutMk cId="1387031636" sldId="2147483655"/>
          </pc:sldLayoutMkLst>
        </pc:sldLayoutChg>
        <pc:sldLayoutChg chg="del">
          <pc:chgData name="Azunt" userId="7ac104d4-9a27-43ba-b234-be22d563b1e7" providerId="ADAL" clId="{8F8112AA-8828-4907-8523-D18A35C87CB9}" dt="2025-12-03T19:03:25.484" v="4" actId="2696"/>
          <pc:sldLayoutMkLst>
            <pc:docMk/>
            <pc:sldMasterMk cId="1849436754" sldId="2147483648"/>
            <pc:sldLayoutMk cId="779517079" sldId="2147483656"/>
          </pc:sldLayoutMkLst>
        </pc:sldLayoutChg>
        <pc:sldLayoutChg chg="del">
          <pc:chgData name="Azunt" userId="7ac104d4-9a27-43ba-b234-be22d563b1e7" providerId="ADAL" clId="{8F8112AA-8828-4907-8523-D18A35C87CB9}" dt="2025-12-03T19:03:25.484" v="4" actId="2696"/>
          <pc:sldLayoutMkLst>
            <pc:docMk/>
            <pc:sldMasterMk cId="1849436754" sldId="2147483648"/>
            <pc:sldLayoutMk cId="4023840937" sldId="2147483657"/>
          </pc:sldLayoutMkLst>
        </pc:sldLayoutChg>
        <pc:sldLayoutChg chg="del">
          <pc:chgData name="Azunt" userId="7ac104d4-9a27-43ba-b234-be22d563b1e7" providerId="ADAL" clId="{8F8112AA-8828-4907-8523-D18A35C87CB9}" dt="2025-12-03T19:03:25.484" v="4" actId="2696"/>
          <pc:sldLayoutMkLst>
            <pc:docMk/>
            <pc:sldMasterMk cId="1849436754" sldId="2147483648"/>
            <pc:sldLayoutMk cId="2762676900" sldId="2147483658"/>
          </pc:sldLayoutMkLst>
        </pc:sldLayoutChg>
        <pc:sldLayoutChg chg="del">
          <pc:chgData name="Azunt" userId="7ac104d4-9a27-43ba-b234-be22d563b1e7" providerId="ADAL" clId="{8F8112AA-8828-4907-8523-D18A35C87CB9}" dt="2025-12-03T19:03:25.484" v="4" actId="2696"/>
          <pc:sldLayoutMkLst>
            <pc:docMk/>
            <pc:sldMasterMk cId="1849436754" sldId="2147483648"/>
            <pc:sldLayoutMk cId="1313830272" sldId="2147483659"/>
          </pc:sldLayoutMkLst>
        </pc:sldLayoutChg>
      </pc:sldMasterChg>
    </pc:docChg>
  </pc:docChgLst>
</pc:chgInfo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e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e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0DF85D34-3657-0AC7-566B-40ED302370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191998" cy="6857999"/>
          </a:xfrm>
          <a:prstGeom prst="rect">
            <a:avLst/>
          </a:prstGeom>
        </p:spPr>
      </p:pic>
      <p:pic>
        <p:nvPicPr>
          <p:cNvPr id="21" name="MS logo white - EMF" descr="Microsoft logo white text version">
            <a:extLst>
              <a:ext uri="{FF2B5EF4-FFF2-40B4-BE49-F238E27FC236}">
                <a16:creationId xmlns:a16="http://schemas.microsoft.com/office/drawing/2014/main" id="{D8020306-3F04-2E10-3B38-56D82E12BA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978F5790-1680-4D53-DE71-1AF149D2385C}"/>
              </a:ext>
            </a:extLst>
          </p:cNvPr>
          <p:cNvGrpSpPr/>
          <p:nvPr userDrawn="1"/>
        </p:nvGrpSpPr>
        <p:grpSpPr bwMode="white">
          <a:xfrm>
            <a:off x="580572" y="2702873"/>
            <a:ext cx="3265035" cy="1452255"/>
            <a:chOff x="747712" y="1907208"/>
            <a:chExt cx="7227855" cy="3214877"/>
          </a:xfrm>
          <a:gradFill flip="none" rotWithShape="1">
            <a:gsLst>
              <a:gs pos="0">
                <a:srgbClr val="D4EC8E"/>
              </a:gs>
              <a:gs pos="34000">
                <a:srgbClr val="D7E78E"/>
              </a:gs>
              <a:gs pos="69000">
                <a:srgbClr val="FFA48B"/>
              </a:gs>
            </a:gsLst>
            <a:lin ang="2700000" scaled="1"/>
            <a:tileRect/>
          </a:gra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BA94CBD-413D-BA88-6C11-4E35B1A638EF}"/>
                </a:ext>
              </a:extLst>
            </p:cNvPr>
            <p:cNvSpPr/>
            <p:nvPr/>
          </p:nvSpPr>
          <p:spPr bwMode="white">
            <a:xfrm>
              <a:off x="747712" y="2000648"/>
              <a:ext cx="1371028" cy="1276731"/>
            </a:xfrm>
            <a:custGeom>
              <a:avLst/>
              <a:gdLst>
                <a:gd name="connsiteX0" fmla="*/ 1371029 w 1371028"/>
                <a:gd name="connsiteY0" fmla="*/ 1276731 h 1276731"/>
                <a:gd name="connsiteX1" fmla="*/ 1160907 w 1371028"/>
                <a:gd name="connsiteY1" fmla="*/ 1276731 h 1276731"/>
                <a:gd name="connsiteX2" fmla="*/ 1160907 w 1371028"/>
                <a:gd name="connsiteY2" fmla="*/ 450533 h 1276731"/>
                <a:gd name="connsiteX3" fmla="*/ 1173385 w 1371028"/>
                <a:gd name="connsiteY3" fmla="*/ 202121 h 1276731"/>
                <a:gd name="connsiteX4" fmla="*/ 1169861 w 1371028"/>
                <a:gd name="connsiteY4" fmla="*/ 202121 h 1276731"/>
                <a:gd name="connsiteX5" fmla="*/ 1135094 w 1371028"/>
                <a:gd name="connsiteY5" fmla="*/ 322326 h 1276731"/>
                <a:gd name="connsiteX6" fmla="*/ 754094 w 1371028"/>
                <a:gd name="connsiteY6" fmla="*/ 1276731 h 1276731"/>
                <a:gd name="connsiteX7" fmla="*/ 608076 w 1371028"/>
                <a:gd name="connsiteY7" fmla="*/ 1276731 h 1276731"/>
                <a:gd name="connsiteX8" fmla="*/ 226124 w 1371028"/>
                <a:gd name="connsiteY8" fmla="*/ 329470 h 1276731"/>
                <a:gd name="connsiteX9" fmla="*/ 192310 w 1371028"/>
                <a:gd name="connsiteY9" fmla="*/ 202121 h 1276731"/>
                <a:gd name="connsiteX10" fmla="*/ 188786 w 1371028"/>
                <a:gd name="connsiteY10" fmla="*/ 202121 h 1276731"/>
                <a:gd name="connsiteX11" fmla="*/ 195929 w 1371028"/>
                <a:gd name="connsiteY11" fmla="*/ 452247 h 1276731"/>
                <a:gd name="connsiteX12" fmla="*/ 195929 w 1371028"/>
                <a:gd name="connsiteY12" fmla="*/ 1276636 h 1276731"/>
                <a:gd name="connsiteX13" fmla="*/ 0 w 1371028"/>
                <a:gd name="connsiteY13" fmla="*/ 1276636 h 1276731"/>
                <a:gd name="connsiteX14" fmla="*/ 0 w 1371028"/>
                <a:gd name="connsiteY14" fmla="*/ 0 h 1276731"/>
                <a:gd name="connsiteX15" fmla="*/ 298228 w 1371028"/>
                <a:gd name="connsiteY15" fmla="*/ 0 h 1276731"/>
                <a:gd name="connsiteX16" fmla="*/ 633889 w 1371028"/>
                <a:gd name="connsiteY16" fmla="*/ 850202 h 1276731"/>
                <a:gd name="connsiteX17" fmla="*/ 683705 w 1371028"/>
                <a:gd name="connsiteY17" fmla="*/ 996220 h 1276731"/>
                <a:gd name="connsiteX18" fmla="*/ 688181 w 1371028"/>
                <a:gd name="connsiteY18" fmla="*/ 996220 h 1276731"/>
                <a:gd name="connsiteX19" fmla="*/ 741617 w 1371028"/>
                <a:gd name="connsiteY19" fmla="*/ 846677 h 1276731"/>
                <a:gd name="connsiteX20" fmla="*/ 1083469 w 1371028"/>
                <a:gd name="connsiteY20" fmla="*/ 0 h 1276731"/>
                <a:gd name="connsiteX21" fmla="*/ 1371029 w 1371028"/>
                <a:gd name="connsiteY21" fmla="*/ 0 h 1276731"/>
                <a:gd name="connsiteX22" fmla="*/ 1371029 w 1371028"/>
                <a:gd name="connsiteY22" fmla="*/ 1276636 h 127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71028" h="1276731">
                  <a:moveTo>
                    <a:pt x="1371029" y="1276731"/>
                  </a:moveTo>
                  <a:lnTo>
                    <a:pt x="1160907" y="1276731"/>
                  </a:lnTo>
                  <a:lnTo>
                    <a:pt x="1160907" y="450533"/>
                  </a:lnTo>
                  <a:cubicBezTo>
                    <a:pt x="1160907" y="382905"/>
                    <a:pt x="1165098" y="300038"/>
                    <a:pt x="1173385" y="202121"/>
                  </a:cubicBezTo>
                  <a:lnTo>
                    <a:pt x="1169861" y="202121"/>
                  </a:lnTo>
                  <a:cubicBezTo>
                    <a:pt x="1156811" y="257937"/>
                    <a:pt x="1145191" y="297942"/>
                    <a:pt x="1135094" y="322326"/>
                  </a:cubicBezTo>
                  <a:lnTo>
                    <a:pt x="754094" y="1276731"/>
                  </a:lnTo>
                  <a:lnTo>
                    <a:pt x="608076" y="1276731"/>
                  </a:lnTo>
                  <a:lnTo>
                    <a:pt x="226124" y="329470"/>
                  </a:lnTo>
                  <a:cubicBezTo>
                    <a:pt x="215456" y="301562"/>
                    <a:pt x="204121" y="259175"/>
                    <a:pt x="192310" y="202121"/>
                  </a:cubicBezTo>
                  <a:lnTo>
                    <a:pt x="188786" y="202121"/>
                  </a:lnTo>
                  <a:cubicBezTo>
                    <a:pt x="193548" y="253174"/>
                    <a:pt x="195929" y="336518"/>
                    <a:pt x="195929" y="452247"/>
                  </a:cubicBezTo>
                  <a:lnTo>
                    <a:pt x="195929" y="1276636"/>
                  </a:lnTo>
                  <a:lnTo>
                    <a:pt x="0" y="1276636"/>
                  </a:lnTo>
                  <a:lnTo>
                    <a:pt x="0" y="0"/>
                  </a:lnTo>
                  <a:lnTo>
                    <a:pt x="298228" y="0"/>
                  </a:lnTo>
                  <a:lnTo>
                    <a:pt x="633889" y="850202"/>
                  </a:lnTo>
                  <a:cubicBezTo>
                    <a:pt x="659416" y="915543"/>
                    <a:pt x="675989" y="964121"/>
                    <a:pt x="683705" y="996220"/>
                  </a:cubicBezTo>
                  <a:lnTo>
                    <a:pt x="688181" y="996220"/>
                  </a:lnTo>
                  <a:cubicBezTo>
                    <a:pt x="710089" y="929164"/>
                    <a:pt x="727901" y="879253"/>
                    <a:pt x="741617" y="846677"/>
                  </a:cubicBezTo>
                  <a:lnTo>
                    <a:pt x="1083469" y="0"/>
                  </a:lnTo>
                  <a:lnTo>
                    <a:pt x="1371029" y="0"/>
                  </a:lnTo>
                  <a:lnTo>
                    <a:pt x="1371029" y="127663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1B0C5AE-D2E3-4968-6E52-50945EE5BDCB}"/>
                </a:ext>
              </a:extLst>
            </p:cNvPr>
            <p:cNvSpPr/>
            <p:nvPr/>
          </p:nvSpPr>
          <p:spPr bwMode="white">
            <a:xfrm>
              <a:off x="2300001" y="1939211"/>
              <a:ext cx="248412" cy="1338167"/>
            </a:xfrm>
            <a:custGeom>
              <a:avLst/>
              <a:gdLst>
                <a:gd name="connsiteX0" fmla="*/ 122872 w 248412"/>
                <a:gd name="connsiteY0" fmla="*/ 235077 h 1338167"/>
                <a:gd name="connsiteX1" fmla="*/ 36100 w 248412"/>
                <a:gd name="connsiteY1" fmla="*/ 202121 h 1338167"/>
                <a:gd name="connsiteX2" fmla="*/ 0 w 248412"/>
                <a:gd name="connsiteY2" fmla="*/ 118396 h 1338167"/>
                <a:gd name="connsiteX3" fmla="*/ 36100 w 248412"/>
                <a:gd name="connsiteY3" fmla="*/ 33814 h 1338167"/>
                <a:gd name="connsiteX4" fmla="*/ 122872 w 248412"/>
                <a:gd name="connsiteY4" fmla="*/ 0 h 1338167"/>
                <a:gd name="connsiteX5" fmla="*/ 211931 w 248412"/>
                <a:gd name="connsiteY5" fmla="*/ 33814 h 1338167"/>
                <a:gd name="connsiteX6" fmla="*/ 248412 w 248412"/>
                <a:gd name="connsiteY6" fmla="*/ 118396 h 1338167"/>
                <a:gd name="connsiteX7" fmla="*/ 211931 w 248412"/>
                <a:gd name="connsiteY7" fmla="*/ 200787 h 1338167"/>
                <a:gd name="connsiteX8" fmla="*/ 122872 w 248412"/>
                <a:gd name="connsiteY8" fmla="*/ 235077 h 1338167"/>
                <a:gd name="connsiteX9" fmla="*/ 225266 w 248412"/>
                <a:gd name="connsiteY9" fmla="*/ 1338167 h 1338167"/>
                <a:gd name="connsiteX10" fmla="*/ 18764 w 248412"/>
                <a:gd name="connsiteY10" fmla="*/ 1338167 h 1338167"/>
                <a:gd name="connsiteX11" fmla="*/ 18764 w 248412"/>
                <a:gd name="connsiteY11" fmla="*/ 426530 h 1338167"/>
                <a:gd name="connsiteX12" fmla="*/ 225266 w 248412"/>
                <a:gd name="connsiteY12" fmla="*/ 426530 h 1338167"/>
                <a:gd name="connsiteX13" fmla="*/ 225266 w 248412"/>
                <a:gd name="connsiteY13" fmla="*/ 1338167 h 13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412" h="1338167">
                  <a:moveTo>
                    <a:pt x="122872" y="235077"/>
                  </a:moveTo>
                  <a:cubicBezTo>
                    <a:pt x="89059" y="235077"/>
                    <a:pt x="60103" y="224123"/>
                    <a:pt x="36100" y="202121"/>
                  </a:cubicBezTo>
                  <a:cubicBezTo>
                    <a:pt x="12097" y="180213"/>
                    <a:pt x="0" y="152305"/>
                    <a:pt x="0" y="118396"/>
                  </a:cubicBezTo>
                  <a:cubicBezTo>
                    <a:pt x="0" y="84487"/>
                    <a:pt x="12001" y="56388"/>
                    <a:pt x="36100" y="33814"/>
                  </a:cubicBezTo>
                  <a:cubicBezTo>
                    <a:pt x="60103" y="11240"/>
                    <a:pt x="89059" y="0"/>
                    <a:pt x="122872" y="0"/>
                  </a:cubicBezTo>
                  <a:cubicBezTo>
                    <a:pt x="156686" y="0"/>
                    <a:pt x="187547" y="11240"/>
                    <a:pt x="211931" y="33814"/>
                  </a:cubicBezTo>
                  <a:cubicBezTo>
                    <a:pt x="236220" y="56388"/>
                    <a:pt x="248412" y="84582"/>
                    <a:pt x="248412" y="118396"/>
                  </a:cubicBezTo>
                  <a:cubicBezTo>
                    <a:pt x="248412" y="150400"/>
                    <a:pt x="236220" y="177927"/>
                    <a:pt x="211931" y="200787"/>
                  </a:cubicBezTo>
                  <a:cubicBezTo>
                    <a:pt x="187547" y="223647"/>
                    <a:pt x="157925" y="235077"/>
                    <a:pt x="122872" y="235077"/>
                  </a:cubicBezTo>
                  <a:close/>
                  <a:moveTo>
                    <a:pt x="225266" y="1338167"/>
                  </a:moveTo>
                  <a:lnTo>
                    <a:pt x="18764" y="1338167"/>
                  </a:lnTo>
                  <a:lnTo>
                    <a:pt x="18764" y="426530"/>
                  </a:lnTo>
                  <a:lnTo>
                    <a:pt x="225266" y="426530"/>
                  </a:lnTo>
                  <a:lnTo>
                    <a:pt x="225266" y="133816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C8F9B95-3783-5A61-96F1-A60710EFB19E}"/>
                </a:ext>
              </a:extLst>
            </p:cNvPr>
            <p:cNvSpPr/>
            <p:nvPr/>
          </p:nvSpPr>
          <p:spPr bwMode="white">
            <a:xfrm>
              <a:off x="2681572" y="2344310"/>
              <a:ext cx="712279" cy="954500"/>
            </a:xfrm>
            <a:custGeom>
              <a:avLst/>
              <a:gdLst>
                <a:gd name="connsiteX0" fmla="*/ 711327 w 712279"/>
                <a:gd name="connsiteY0" fmla="*/ 891254 h 954500"/>
                <a:gd name="connsiteX1" fmla="*/ 452247 w 712279"/>
                <a:gd name="connsiteY1" fmla="*/ 954500 h 954500"/>
                <a:gd name="connsiteX2" fmla="*/ 124587 w 712279"/>
                <a:gd name="connsiteY2" fmla="*/ 827627 h 954500"/>
                <a:gd name="connsiteX3" fmla="*/ 0 w 712279"/>
                <a:gd name="connsiteY3" fmla="*/ 498634 h 954500"/>
                <a:gd name="connsiteX4" fmla="*/ 134017 w 712279"/>
                <a:gd name="connsiteY4" fmla="*/ 136684 h 954500"/>
                <a:gd name="connsiteX5" fmla="*/ 492347 w 712279"/>
                <a:gd name="connsiteY5" fmla="*/ 0 h 954500"/>
                <a:gd name="connsiteX6" fmla="*/ 712280 w 712279"/>
                <a:gd name="connsiteY6" fmla="*/ 43625 h 954500"/>
                <a:gd name="connsiteX7" fmla="*/ 712280 w 712279"/>
                <a:gd name="connsiteY7" fmla="*/ 235934 h 954500"/>
                <a:gd name="connsiteX8" fmla="*/ 509302 w 712279"/>
                <a:gd name="connsiteY8" fmla="*/ 164687 h 954500"/>
                <a:gd name="connsiteX9" fmla="*/ 294704 w 712279"/>
                <a:gd name="connsiteY9" fmla="*/ 253270 h 954500"/>
                <a:gd name="connsiteX10" fmla="*/ 210979 w 712279"/>
                <a:gd name="connsiteY10" fmla="*/ 485204 h 954500"/>
                <a:gd name="connsiteX11" fmla="*/ 289750 w 712279"/>
                <a:gd name="connsiteY11" fmla="*/ 708660 h 954500"/>
                <a:gd name="connsiteX12" fmla="*/ 501205 w 712279"/>
                <a:gd name="connsiteY12" fmla="*/ 790575 h 954500"/>
                <a:gd name="connsiteX13" fmla="*/ 711327 w 712279"/>
                <a:gd name="connsiteY13" fmla="*/ 711327 h 954500"/>
                <a:gd name="connsiteX14" fmla="*/ 711327 w 712279"/>
                <a:gd name="connsiteY14" fmla="*/ 891159 h 95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2279" h="954500">
                  <a:moveTo>
                    <a:pt x="711327" y="891254"/>
                  </a:moveTo>
                  <a:cubicBezTo>
                    <a:pt x="638270" y="933355"/>
                    <a:pt x="551974" y="954500"/>
                    <a:pt x="452247" y="954500"/>
                  </a:cubicBezTo>
                  <a:cubicBezTo>
                    <a:pt x="316897" y="954500"/>
                    <a:pt x="207740" y="912209"/>
                    <a:pt x="124587" y="827627"/>
                  </a:cubicBezTo>
                  <a:cubicBezTo>
                    <a:pt x="41529" y="743045"/>
                    <a:pt x="0" y="633413"/>
                    <a:pt x="0" y="498634"/>
                  </a:cubicBezTo>
                  <a:cubicBezTo>
                    <a:pt x="0" y="348520"/>
                    <a:pt x="44672" y="227838"/>
                    <a:pt x="134017" y="136684"/>
                  </a:cubicBezTo>
                  <a:cubicBezTo>
                    <a:pt x="223361" y="45625"/>
                    <a:pt x="342805" y="0"/>
                    <a:pt x="492347" y="0"/>
                  </a:cubicBezTo>
                  <a:cubicBezTo>
                    <a:pt x="575405" y="0"/>
                    <a:pt x="648748" y="14573"/>
                    <a:pt x="712280" y="43625"/>
                  </a:cubicBezTo>
                  <a:lnTo>
                    <a:pt x="712280" y="235934"/>
                  </a:lnTo>
                  <a:cubicBezTo>
                    <a:pt x="648748" y="188500"/>
                    <a:pt x="581120" y="164687"/>
                    <a:pt x="509302" y="164687"/>
                  </a:cubicBezTo>
                  <a:cubicBezTo>
                    <a:pt x="422053" y="164687"/>
                    <a:pt x="350520" y="194215"/>
                    <a:pt x="294704" y="253270"/>
                  </a:cubicBezTo>
                  <a:cubicBezTo>
                    <a:pt x="238887" y="312325"/>
                    <a:pt x="210979" y="389668"/>
                    <a:pt x="210979" y="485204"/>
                  </a:cubicBezTo>
                  <a:cubicBezTo>
                    <a:pt x="210979" y="580739"/>
                    <a:pt x="237268" y="654082"/>
                    <a:pt x="289750" y="708660"/>
                  </a:cubicBezTo>
                  <a:cubicBezTo>
                    <a:pt x="342233" y="763238"/>
                    <a:pt x="412718" y="790575"/>
                    <a:pt x="501205" y="790575"/>
                  </a:cubicBezTo>
                  <a:cubicBezTo>
                    <a:pt x="575405" y="790575"/>
                    <a:pt x="645414" y="764191"/>
                    <a:pt x="711327" y="711327"/>
                  </a:cubicBezTo>
                  <a:lnTo>
                    <a:pt x="711327" y="8911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9D6DBAB-B6F5-BDBF-0DA7-135780CED5BF}"/>
                </a:ext>
              </a:extLst>
            </p:cNvPr>
            <p:cNvSpPr/>
            <p:nvPr/>
          </p:nvSpPr>
          <p:spPr bwMode="white">
            <a:xfrm>
              <a:off x="3579494" y="2349739"/>
              <a:ext cx="528828" cy="927639"/>
            </a:xfrm>
            <a:custGeom>
              <a:avLst/>
              <a:gdLst>
                <a:gd name="connsiteX0" fmla="*/ 528828 w 528828"/>
                <a:gd name="connsiteY0" fmla="*/ 212693 h 927639"/>
                <a:gd name="connsiteX1" fmla="*/ 421100 w 528828"/>
                <a:gd name="connsiteY1" fmla="*/ 183356 h 927639"/>
                <a:gd name="connsiteX2" fmla="*/ 267938 w 528828"/>
                <a:gd name="connsiteY2" fmla="*/ 266129 h 927639"/>
                <a:gd name="connsiteX3" fmla="*/ 206502 w 528828"/>
                <a:gd name="connsiteY3" fmla="*/ 491395 h 927639"/>
                <a:gd name="connsiteX4" fmla="*/ 206502 w 528828"/>
                <a:gd name="connsiteY4" fmla="*/ 927640 h 927639"/>
                <a:gd name="connsiteX5" fmla="*/ 0 w 528828"/>
                <a:gd name="connsiteY5" fmla="*/ 927640 h 927639"/>
                <a:gd name="connsiteX6" fmla="*/ 0 w 528828"/>
                <a:gd name="connsiteY6" fmla="*/ 16002 h 927639"/>
                <a:gd name="connsiteX7" fmla="*/ 206502 w 528828"/>
                <a:gd name="connsiteY7" fmla="*/ 16002 h 927639"/>
                <a:gd name="connsiteX8" fmla="*/ 206502 w 528828"/>
                <a:gd name="connsiteY8" fmla="*/ 203835 h 927639"/>
                <a:gd name="connsiteX9" fmla="*/ 210026 w 528828"/>
                <a:gd name="connsiteY9" fmla="*/ 203835 h 927639"/>
                <a:gd name="connsiteX10" fmla="*/ 303086 w 528828"/>
                <a:gd name="connsiteY10" fmla="*/ 53816 h 927639"/>
                <a:gd name="connsiteX11" fmla="*/ 443294 w 528828"/>
                <a:gd name="connsiteY11" fmla="*/ 0 h 927639"/>
                <a:gd name="connsiteX12" fmla="*/ 528733 w 528828"/>
                <a:gd name="connsiteY12" fmla="*/ 16955 h 927639"/>
                <a:gd name="connsiteX13" fmla="*/ 528733 w 528828"/>
                <a:gd name="connsiteY13" fmla="*/ 212789 h 927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8828" h="927639">
                  <a:moveTo>
                    <a:pt x="528828" y="212693"/>
                  </a:moveTo>
                  <a:cubicBezTo>
                    <a:pt x="503873" y="193072"/>
                    <a:pt x="467963" y="183356"/>
                    <a:pt x="421100" y="183356"/>
                  </a:cubicBezTo>
                  <a:cubicBezTo>
                    <a:pt x="359950" y="183356"/>
                    <a:pt x="308896" y="210979"/>
                    <a:pt x="267938" y="266129"/>
                  </a:cubicBezTo>
                  <a:cubicBezTo>
                    <a:pt x="226981" y="321278"/>
                    <a:pt x="206502" y="396431"/>
                    <a:pt x="206502" y="491395"/>
                  </a:cubicBezTo>
                  <a:lnTo>
                    <a:pt x="206502" y="927640"/>
                  </a:lnTo>
                  <a:lnTo>
                    <a:pt x="0" y="927640"/>
                  </a:lnTo>
                  <a:lnTo>
                    <a:pt x="0" y="16002"/>
                  </a:lnTo>
                  <a:lnTo>
                    <a:pt x="206502" y="16002"/>
                  </a:lnTo>
                  <a:lnTo>
                    <a:pt x="206502" y="203835"/>
                  </a:lnTo>
                  <a:lnTo>
                    <a:pt x="210026" y="203835"/>
                  </a:lnTo>
                  <a:cubicBezTo>
                    <a:pt x="230219" y="139732"/>
                    <a:pt x="261176" y="89726"/>
                    <a:pt x="303086" y="53816"/>
                  </a:cubicBezTo>
                  <a:cubicBezTo>
                    <a:pt x="344900" y="17907"/>
                    <a:pt x="391668" y="0"/>
                    <a:pt x="443294" y="0"/>
                  </a:cubicBezTo>
                  <a:cubicBezTo>
                    <a:pt x="480727" y="0"/>
                    <a:pt x="509207" y="5620"/>
                    <a:pt x="528733" y="16955"/>
                  </a:cubicBezTo>
                  <a:lnTo>
                    <a:pt x="528733" y="2127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A246B78-9929-146B-78A7-A5B509482D1B}"/>
                </a:ext>
              </a:extLst>
            </p:cNvPr>
            <p:cNvSpPr/>
            <p:nvPr/>
          </p:nvSpPr>
          <p:spPr bwMode="white">
            <a:xfrm>
              <a:off x="4144422" y="2344405"/>
              <a:ext cx="937450" cy="954500"/>
            </a:xfrm>
            <a:custGeom>
              <a:avLst/>
              <a:gdLst>
                <a:gd name="connsiteX0" fmla="*/ 463010 w 937450"/>
                <a:gd name="connsiteY0" fmla="*/ 954310 h 954500"/>
                <a:gd name="connsiteX1" fmla="*/ 126016 w 937450"/>
                <a:gd name="connsiteY1" fmla="*/ 826579 h 954500"/>
                <a:gd name="connsiteX2" fmla="*/ 0 w 937450"/>
                <a:gd name="connsiteY2" fmla="*/ 487871 h 954500"/>
                <a:gd name="connsiteX3" fmla="*/ 131350 w 937450"/>
                <a:gd name="connsiteY3" fmla="*/ 129064 h 954500"/>
                <a:gd name="connsiteX4" fmla="*/ 485204 w 937450"/>
                <a:gd name="connsiteY4" fmla="*/ 0 h 954500"/>
                <a:gd name="connsiteX5" fmla="*/ 818198 w 937450"/>
                <a:gd name="connsiteY5" fmla="*/ 125540 h 954500"/>
                <a:gd name="connsiteX6" fmla="*/ 937451 w 937450"/>
                <a:gd name="connsiteY6" fmla="*/ 473678 h 954500"/>
                <a:gd name="connsiteX7" fmla="*/ 808768 w 937450"/>
                <a:gd name="connsiteY7" fmla="*/ 823151 h 954500"/>
                <a:gd name="connsiteX8" fmla="*/ 462915 w 937450"/>
                <a:gd name="connsiteY8" fmla="*/ 954500 h 954500"/>
                <a:gd name="connsiteX9" fmla="*/ 472821 w 937450"/>
                <a:gd name="connsiteY9" fmla="*/ 164592 h 954500"/>
                <a:gd name="connsiteX10" fmla="*/ 281369 w 937450"/>
                <a:gd name="connsiteY10" fmla="*/ 249174 h 954500"/>
                <a:gd name="connsiteX11" fmla="*/ 211074 w 937450"/>
                <a:gd name="connsiteY11" fmla="*/ 482441 h 954500"/>
                <a:gd name="connsiteX12" fmla="*/ 282321 w 937450"/>
                <a:gd name="connsiteY12" fmla="*/ 708088 h 954500"/>
                <a:gd name="connsiteX13" fmla="*/ 472821 w 937450"/>
                <a:gd name="connsiteY13" fmla="*/ 790480 h 954500"/>
                <a:gd name="connsiteX14" fmla="*/ 660178 w 937450"/>
                <a:gd name="connsiteY14" fmla="*/ 709422 h 954500"/>
                <a:gd name="connsiteX15" fmla="*/ 725615 w 937450"/>
                <a:gd name="connsiteY15" fmla="*/ 478822 h 954500"/>
                <a:gd name="connsiteX16" fmla="*/ 660178 w 937450"/>
                <a:gd name="connsiteY16" fmla="*/ 246412 h 954500"/>
                <a:gd name="connsiteX17" fmla="*/ 472821 w 937450"/>
                <a:gd name="connsiteY17" fmla="*/ 164497 h 95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37450" h="954500">
                  <a:moveTo>
                    <a:pt x="463010" y="954310"/>
                  </a:moveTo>
                  <a:cubicBezTo>
                    <a:pt x="322326" y="954310"/>
                    <a:pt x="210026" y="911733"/>
                    <a:pt x="126016" y="826579"/>
                  </a:cubicBezTo>
                  <a:cubicBezTo>
                    <a:pt x="42005" y="741426"/>
                    <a:pt x="0" y="628459"/>
                    <a:pt x="0" y="487871"/>
                  </a:cubicBezTo>
                  <a:cubicBezTo>
                    <a:pt x="0" y="334709"/>
                    <a:pt x="43720" y="215170"/>
                    <a:pt x="131350" y="129064"/>
                  </a:cubicBezTo>
                  <a:cubicBezTo>
                    <a:pt x="218885" y="43053"/>
                    <a:pt x="336900" y="0"/>
                    <a:pt x="485204" y="0"/>
                  </a:cubicBezTo>
                  <a:cubicBezTo>
                    <a:pt x="633508" y="0"/>
                    <a:pt x="738664" y="41815"/>
                    <a:pt x="818198" y="125540"/>
                  </a:cubicBezTo>
                  <a:cubicBezTo>
                    <a:pt x="897731" y="209264"/>
                    <a:pt x="937451" y="325279"/>
                    <a:pt x="937451" y="473678"/>
                  </a:cubicBezTo>
                  <a:cubicBezTo>
                    <a:pt x="937451" y="622078"/>
                    <a:pt x="894588" y="735616"/>
                    <a:pt x="808768" y="823151"/>
                  </a:cubicBezTo>
                  <a:cubicBezTo>
                    <a:pt x="723043" y="910685"/>
                    <a:pt x="607695" y="954500"/>
                    <a:pt x="462915" y="954500"/>
                  </a:cubicBezTo>
                  <a:close/>
                  <a:moveTo>
                    <a:pt x="472821" y="164592"/>
                  </a:moveTo>
                  <a:cubicBezTo>
                    <a:pt x="392049" y="164592"/>
                    <a:pt x="328327" y="192786"/>
                    <a:pt x="281369" y="249174"/>
                  </a:cubicBezTo>
                  <a:cubicBezTo>
                    <a:pt x="234506" y="305562"/>
                    <a:pt x="211074" y="383286"/>
                    <a:pt x="211074" y="482441"/>
                  </a:cubicBezTo>
                  <a:cubicBezTo>
                    <a:pt x="211074" y="581597"/>
                    <a:pt x="234791" y="653225"/>
                    <a:pt x="282321" y="708088"/>
                  </a:cubicBezTo>
                  <a:cubicBezTo>
                    <a:pt x="329756" y="762953"/>
                    <a:pt x="393287" y="790480"/>
                    <a:pt x="472821" y="790480"/>
                  </a:cubicBezTo>
                  <a:cubicBezTo>
                    <a:pt x="552355" y="790480"/>
                    <a:pt x="616553" y="763524"/>
                    <a:pt x="660178" y="709422"/>
                  </a:cubicBezTo>
                  <a:cubicBezTo>
                    <a:pt x="703802" y="655415"/>
                    <a:pt x="725615" y="578549"/>
                    <a:pt x="725615" y="478822"/>
                  </a:cubicBezTo>
                  <a:cubicBezTo>
                    <a:pt x="725615" y="379095"/>
                    <a:pt x="703802" y="301085"/>
                    <a:pt x="660178" y="246412"/>
                  </a:cubicBezTo>
                  <a:cubicBezTo>
                    <a:pt x="616553" y="191834"/>
                    <a:pt x="554069" y="164497"/>
                    <a:pt x="472821" y="1644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165A848-4EE6-DE4A-D8CB-3EA312E4480C}"/>
                </a:ext>
              </a:extLst>
            </p:cNvPr>
            <p:cNvSpPr/>
            <p:nvPr/>
          </p:nvSpPr>
          <p:spPr bwMode="white">
            <a:xfrm>
              <a:off x="5180361" y="2344310"/>
              <a:ext cx="647319" cy="954309"/>
            </a:xfrm>
            <a:custGeom>
              <a:avLst/>
              <a:gdLst>
                <a:gd name="connsiteX0" fmla="*/ 0 w 647319"/>
                <a:gd name="connsiteY0" fmla="*/ 904589 h 954309"/>
                <a:gd name="connsiteX1" fmla="*/ 0 w 647319"/>
                <a:gd name="connsiteY1" fmla="*/ 713137 h 954309"/>
                <a:gd name="connsiteX2" fmla="*/ 255556 w 647319"/>
                <a:gd name="connsiteY2" fmla="*/ 801243 h 954309"/>
                <a:gd name="connsiteX3" fmla="*/ 442531 w 647319"/>
                <a:gd name="connsiteY3" fmla="*/ 690848 h 954309"/>
                <a:gd name="connsiteX4" fmla="*/ 426530 w 647319"/>
                <a:gd name="connsiteY4" fmla="*/ 637889 h 954309"/>
                <a:gd name="connsiteX5" fmla="*/ 383381 w 647319"/>
                <a:gd name="connsiteY5" fmla="*/ 599123 h 954309"/>
                <a:gd name="connsiteX6" fmla="*/ 319278 w 647319"/>
                <a:gd name="connsiteY6" fmla="*/ 568833 h 954309"/>
                <a:gd name="connsiteX7" fmla="*/ 236887 w 647319"/>
                <a:gd name="connsiteY7" fmla="*/ 538544 h 954309"/>
                <a:gd name="connsiteX8" fmla="*/ 135827 w 647319"/>
                <a:gd name="connsiteY8" fmla="*/ 491395 h 954309"/>
                <a:gd name="connsiteX9" fmla="*/ 61055 w 647319"/>
                <a:gd name="connsiteY9" fmla="*/ 434816 h 954309"/>
                <a:gd name="connsiteX10" fmla="*/ 16097 w 647319"/>
                <a:gd name="connsiteY10" fmla="*/ 363188 h 954309"/>
                <a:gd name="connsiteX11" fmla="*/ 953 w 647319"/>
                <a:gd name="connsiteY11" fmla="*/ 269748 h 954309"/>
                <a:gd name="connsiteX12" fmla="*/ 32099 w 647319"/>
                <a:gd name="connsiteY12" fmla="*/ 153543 h 954309"/>
                <a:gd name="connsiteX13" fmla="*/ 115824 w 647319"/>
                <a:gd name="connsiteY13" fmla="*/ 68961 h 954309"/>
                <a:gd name="connsiteX14" fmla="*/ 235077 w 647319"/>
                <a:gd name="connsiteY14" fmla="*/ 17335 h 954309"/>
                <a:gd name="connsiteX15" fmla="*/ 373094 w 647319"/>
                <a:gd name="connsiteY15" fmla="*/ 0 h 954309"/>
                <a:gd name="connsiteX16" fmla="*/ 599218 w 647319"/>
                <a:gd name="connsiteY16" fmla="*/ 38291 h 954309"/>
                <a:gd name="connsiteX17" fmla="*/ 599218 w 647319"/>
                <a:gd name="connsiteY17" fmla="*/ 218980 h 954309"/>
                <a:gd name="connsiteX18" fmla="*/ 378428 w 647319"/>
                <a:gd name="connsiteY18" fmla="*/ 153067 h 954309"/>
                <a:gd name="connsiteX19" fmla="*/ 307658 w 647319"/>
                <a:gd name="connsiteY19" fmla="*/ 161068 h 954309"/>
                <a:gd name="connsiteX20" fmla="*/ 253746 w 647319"/>
                <a:gd name="connsiteY20" fmla="*/ 183356 h 954309"/>
                <a:gd name="connsiteX21" fmla="*/ 218980 w 647319"/>
                <a:gd name="connsiteY21" fmla="*/ 217646 h 954309"/>
                <a:gd name="connsiteX22" fmla="*/ 206502 w 647319"/>
                <a:gd name="connsiteY22" fmla="*/ 261747 h 954309"/>
                <a:gd name="connsiteX23" fmla="*/ 218980 w 647319"/>
                <a:gd name="connsiteY23" fmla="*/ 311563 h 954309"/>
                <a:gd name="connsiteX24" fmla="*/ 255937 w 647319"/>
                <a:gd name="connsiteY24" fmla="*/ 347663 h 954309"/>
                <a:gd name="connsiteX25" fmla="*/ 314706 w 647319"/>
                <a:gd name="connsiteY25" fmla="*/ 376142 h 954309"/>
                <a:gd name="connsiteX26" fmla="*/ 393478 w 647319"/>
                <a:gd name="connsiteY26" fmla="*/ 404146 h 954309"/>
                <a:gd name="connsiteX27" fmla="*/ 499015 w 647319"/>
                <a:gd name="connsiteY27" fmla="*/ 453104 h 954309"/>
                <a:gd name="connsiteX28" fmla="*/ 578739 w 647319"/>
                <a:gd name="connsiteY28" fmla="*/ 509683 h 954309"/>
                <a:gd name="connsiteX29" fmla="*/ 629508 w 647319"/>
                <a:gd name="connsiteY29" fmla="*/ 582644 h 954309"/>
                <a:gd name="connsiteX30" fmla="*/ 647319 w 647319"/>
                <a:gd name="connsiteY30" fmla="*/ 681038 h 954309"/>
                <a:gd name="connsiteX31" fmla="*/ 615220 w 647319"/>
                <a:gd name="connsiteY31" fmla="*/ 802100 h 954309"/>
                <a:gd name="connsiteX32" fmla="*/ 529780 w 647319"/>
                <a:gd name="connsiteY32" fmla="*/ 887540 h 954309"/>
                <a:gd name="connsiteX33" fmla="*/ 406432 w 647319"/>
                <a:gd name="connsiteY33" fmla="*/ 937832 h 954309"/>
                <a:gd name="connsiteX34" fmla="*/ 259080 w 647319"/>
                <a:gd name="connsiteY34" fmla="*/ 954310 h 954309"/>
                <a:gd name="connsiteX35" fmla="*/ 0 w 647319"/>
                <a:gd name="connsiteY35" fmla="*/ 904494 h 95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47319" h="954309">
                  <a:moveTo>
                    <a:pt x="0" y="904589"/>
                  </a:moveTo>
                  <a:lnTo>
                    <a:pt x="0" y="713137"/>
                  </a:lnTo>
                  <a:cubicBezTo>
                    <a:pt x="77153" y="771906"/>
                    <a:pt x="162306" y="801243"/>
                    <a:pt x="255556" y="801243"/>
                  </a:cubicBezTo>
                  <a:cubicBezTo>
                    <a:pt x="380238" y="801243"/>
                    <a:pt x="442531" y="764477"/>
                    <a:pt x="442531" y="690848"/>
                  </a:cubicBezTo>
                  <a:cubicBezTo>
                    <a:pt x="442531" y="670084"/>
                    <a:pt x="437197" y="652463"/>
                    <a:pt x="426530" y="637889"/>
                  </a:cubicBezTo>
                  <a:cubicBezTo>
                    <a:pt x="415862" y="623316"/>
                    <a:pt x="401479" y="610457"/>
                    <a:pt x="383381" y="599123"/>
                  </a:cubicBezTo>
                  <a:cubicBezTo>
                    <a:pt x="365284" y="587883"/>
                    <a:pt x="343948" y="577787"/>
                    <a:pt x="319278" y="568833"/>
                  </a:cubicBezTo>
                  <a:cubicBezTo>
                    <a:pt x="294608" y="559975"/>
                    <a:pt x="267176" y="549878"/>
                    <a:pt x="236887" y="538544"/>
                  </a:cubicBezTo>
                  <a:cubicBezTo>
                    <a:pt x="199454" y="523685"/>
                    <a:pt x="165830" y="507968"/>
                    <a:pt x="135827" y="491395"/>
                  </a:cubicBezTo>
                  <a:cubicBezTo>
                    <a:pt x="105823" y="474821"/>
                    <a:pt x="80963" y="455962"/>
                    <a:pt x="61055" y="434816"/>
                  </a:cubicBezTo>
                  <a:cubicBezTo>
                    <a:pt x="41148" y="413766"/>
                    <a:pt x="26194" y="389858"/>
                    <a:pt x="16097" y="363188"/>
                  </a:cubicBezTo>
                  <a:cubicBezTo>
                    <a:pt x="6001" y="336518"/>
                    <a:pt x="953" y="305276"/>
                    <a:pt x="953" y="269748"/>
                  </a:cubicBezTo>
                  <a:cubicBezTo>
                    <a:pt x="953" y="225838"/>
                    <a:pt x="11335" y="187071"/>
                    <a:pt x="32099" y="153543"/>
                  </a:cubicBezTo>
                  <a:cubicBezTo>
                    <a:pt x="52864" y="120015"/>
                    <a:pt x="80772" y="91821"/>
                    <a:pt x="115824" y="68961"/>
                  </a:cubicBezTo>
                  <a:cubicBezTo>
                    <a:pt x="150876" y="46101"/>
                    <a:pt x="190595" y="28861"/>
                    <a:pt x="235077" y="17335"/>
                  </a:cubicBezTo>
                  <a:cubicBezTo>
                    <a:pt x="279559" y="5810"/>
                    <a:pt x="325564" y="0"/>
                    <a:pt x="373094" y="0"/>
                  </a:cubicBezTo>
                  <a:cubicBezTo>
                    <a:pt x="457391" y="0"/>
                    <a:pt x="532733" y="12764"/>
                    <a:pt x="599218" y="38291"/>
                  </a:cubicBezTo>
                  <a:lnTo>
                    <a:pt x="599218" y="218980"/>
                  </a:lnTo>
                  <a:cubicBezTo>
                    <a:pt x="535114" y="175069"/>
                    <a:pt x="461486" y="153067"/>
                    <a:pt x="378428" y="153067"/>
                  </a:cubicBezTo>
                  <a:cubicBezTo>
                    <a:pt x="352330" y="153067"/>
                    <a:pt x="328708" y="155734"/>
                    <a:pt x="307658" y="161068"/>
                  </a:cubicBezTo>
                  <a:cubicBezTo>
                    <a:pt x="286607" y="166402"/>
                    <a:pt x="268605" y="173831"/>
                    <a:pt x="253746" y="183356"/>
                  </a:cubicBezTo>
                  <a:cubicBezTo>
                    <a:pt x="238887" y="192881"/>
                    <a:pt x="227362" y="204311"/>
                    <a:pt x="218980" y="217646"/>
                  </a:cubicBezTo>
                  <a:cubicBezTo>
                    <a:pt x="210693" y="230981"/>
                    <a:pt x="206502" y="245650"/>
                    <a:pt x="206502" y="261747"/>
                  </a:cubicBezTo>
                  <a:cubicBezTo>
                    <a:pt x="206502" y="281369"/>
                    <a:pt x="210693" y="297942"/>
                    <a:pt x="218980" y="311563"/>
                  </a:cubicBezTo>
                  <a:cubicBezTo>
                    <a:pt x="227267" y="325184"/>
                    <a:pt x="239554" y="337280"/>
                    <a:pt x="255937" y="347663"/>
                  </a:cubicBezTo>
                  <a:cubicBezTo>
                    <a:pt x="272225" y="358045"/>
                    <a:pt x="291846" y="367570"/>
                    <a:pt x="314706" y="376142"/>
                  </a:cubicBezTo>
                  <a:cubicBezTo>
                    <a:pt x="337566" y="384715"/>
                    <a:pt x="363855" y="394144"/>
                    <a:pt x="393478" y="404146"/>
                  </a:cubicBezTo>
                  <a:cubicBezTo>
                    <a:pt x="432626" y="420148"/>
                    <a:pt x="467773" y="436531"/>
                    <a:pt x="499015" y="453104"/>
                  </a:cubicBezTo>
                  <a:cubicBezTo>
                    <a:pt x="530162" y="469773"/>
                    <a:pt x="556736" y="488537"/>
                    <a:pt x="578739" y="509683"/>
                  </a:cubicBezTo>
                  <a:cubicBezTo>
                    <a:pt x="600647" y="530733"/>
                    <a:pt x="617601" y="555117"/>
                    <a:pt x="629508" y="582644"/>
                  </a:cubicBezTo>
                  <a:cubicBezTo>
                    <a:pt x="641414" y="610267"/>
                    <a:pt x="647319" y="643033"/>
                    <a:pt x="647319" y="681038"/>
                  </a:cubicBezTo>
                  <a:cubicBezTo>
                    <a:pt x="647319" y="727329"/>
                    <a:pt x="636651" y="767715"/>
                    <a:pt x="615220" y="802100"/>
                  </a:cubicBezTo>
                  <a:cubicBezTo>
                    <a:pt x="593884" y="836581"/>
                    <a:pt x="565404" y="865061"/>
                    <a:pt x="529780" y="887540"/>
                  </a:cubicBezTo>
                  <a:cubicBezTo>
                    <a:pt x="494157" y="910114"/>
                    <a:pt x="453104" y="926878"/>
                    <a:pt x="406432" y="937832"/>
                  </a:cubicBezTo>
                  <a:cubicBezTo>
                    <a:pt x="359855" y="948785"/>
                    <a:pt x="310705" y="954310"/>
                    <a:pt x="259080" y="954310"/>
                  </a:cubicBezTo>
                  <a:cubicBezTo>
                    <a:pt x="159353" y="954310"/>
                    <a:pt x="72962" y="937641"/>
                    <a:pt x="0" y="9044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8B522E9-BE2D-0C37-92C4-BAB333C2C2D5}"/>
                </a:ext>
              </a:extLst>
            </p:cNvPr>
            <p:cNvSpPr/>
            <p:nvPr/>
          </p:nvSpPr>
          <p:spPr bwMode="white">
            <a:xfrm>
              <a:off x="5909975" y="2344405"/>
              <a:ext cx="937450" cy="954500"/>
            </a:xfrm>
            <a:custGeom>
              <a:avLst/>
              <a:gdLst>
                <a:gd name="connsiteX0" fmla="*/ 463011 w 937450"/>
                <a:gd name="connsiteY0" fmla="*/ 954310 h 954500"/>
                <a:gd name="connsiteX1" fmla="*/ 126016 w 937450"/>
                <a:gd name="connsiteY1" fmla="*/ 826579 h 954500"/>
                <a:gd name="connsiteX2" fmla="*/ 0 w 937450"/>
                <a:gd name="connsiteY2" fmla="*/ 487871 h 954500"/>
                <a:gd name="connsiteX3" fmla="*/ 131350 w 937450"/>
                <a:gd name="connsiteY3" fmla="*/ 129064 h 954500"/>
                <a:gd name="connsiteX4" fmla="*/ 485204 w 937450"/>
                <a:gd name="connsiteY4" fmla="*/ 0 h 954500"/>
                <a:gd name="connsiteX5" fmla="*/ 818198 w 937450"/>
                <a:gd name="connsiteY5" fmla="*/ 125540 h 954500"/>
                <a:gd name="connsiteX6" fmla="*/ 937451 w 937450"/>
                <a:gd name="connsiteY6" fmla="*/ 473678 h 954500"/>
                <a:gd name="connsiteX7" fmla="*/ 808768 w 937450"/>
                <a:gd name="connsiteY7" fmla="*/ 823151 h 954500"/>
                <a:gd name="connsiteX8" fmla="*/ 462915 w 937450"/>
                <a:gd name="connsiteY8" fmla="*/ 954500 h 954500"/>
                <a:gd name="connsiteX9" fmla="*/ 472821 w 937450"/>
                <a:gd name="connsiteY9" fmla="*/ 164592 h 954500"/>
                <a:gd name="connsiteX10" fmla="*/ 281369 w 937450"/>
                <a:gd name="connsiteY10" fmla="*/ 249174 h 954500"/>
                <a:gd name="connsiteX11" fmla="*/ 211074 w 937450"/>
                <a:gd name="connsiteY11" fmla="*/ 482441 h 954500"/>
                <a:gd name="connsiteX12" fmla="*/ 282321 w 937450"/>
                <a:gd name="connsiteY12" fmla="*/ 708088 h 954500"/>
                <a:gd name="connsiteX13" fmla="*/ 472821 w 937450"/>
                <a:gd name="connsiteY13" fmla="*/ 790480 h 954500"/>
                <a:gd name="connsiteX14" fmla="*/ 660178 w 937450"/>
                <a:gd name="connsiteY14" fmla="*/ 709422 h 954500"/>
                <a:gd name="connsiteX15" fmla="*/ 725615 w 937450"/>
                <a:gd name="connsiteY15" fmla="*/ 478822 h 954500"/>
                <a:gd name="connsiteX16" fmla="*/ 660178 w 937450"/>
                <a:gd name="connsiteY16" fmla="*/ 246412 h 954500"/>
                <a:gd name="connsiteX17" fmla="*/ 472821 w 937450"/>
                <a:gd name="connsiteY17" fmla="*/ 164497 h 95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37450" h="954500">
                  <a:moveTo>
                    <a:pt x="463011" y="954310"/>
                  </a:moveTo>
                  <a:cubicBezTo>
                    <a:pt x="322326" y="954310"/>
                    <a:pt x="210027" y="911733"/>
                    <a:pt x="126016" y="826579"/>
                  </a:cubicBezTo>
                  <a:cubicBezTo>
                    <a:pt x="42006" y="741426"/>
                    <a:pt x="0" y="628459"/>
                    <a:pt x="0" y="487871"/>
                  </a:cubicBezTo>
                  <a:cubicBezTo>
                    <a:pt x="0" y="334709"/>
                    <a:pt x="43720" y="215170"/>
                    <a:pt x="131350" y="129064"/>
                  </a:cubicBezTo>
                  <a:cubicBezTo>
                    <a:pt x="218885" y="43053"/>
                    <a:pt x="336900" y="0"/>
                    <a:pt x="485204" y="0"/>
                  </a:cubicBezTo>
                  <a:cubicBezTo>
                    <a:pt x="633508" y="0"/>
                    <a:pt x="738664" y="41815"/>
                    <a:pt x="818198" y="125540"/>
                  </a:cubicBezTo>
                  <a:cubicBezTo>
                    <a:pt x="897731" y="209264"/>
                    <a:pt x="937451" y="325279"/>
                    <a:pt x="937451" y="473678"/>
                  </a:cubicBezTo>
                  <a:cubicBezTo>
                    <a:pt x="937451" y="622078"/>
                    <a:pt x="894588" y="735616"/>
                    <a:pt x="808768" y="823151"/>
                  </a:cubicBezTo>
                  <a:cubicBezTo>
                    <a:pt x="723043" y="910685"/>
                    <a:pt x="607695" y="954500"/>
                    <a:pt x="462915" y="954500"/>
                  </a:cubicBezTo>
                  <a:close/>
                  <a:moveTo>
                    <a:pt x="472821" y="164592"/>
                  </a:moveTo>
                  <a:cubicBezTo>
                    <a:pt x="392049" y="164592"/>
                    <a:pt x="328327" y="192786"/>
                    <a:pt x="281369" y="249174"/>
                  </a:cubicBezTo>
                  <a:cubicBezTo>
                    <a:pt x="234506" y="305562"/>
                    <a:pt x="211074" y="383286"/>
                    <a:pt x="211074" y="482441"/>
                  </a:cubicBezTo>
                  <a:cubicBezTo>
                    <a:pt x="211074" y="581597"/>
                    <a:pt x="234791" y="653225"/>
                    <a:pt x="282321" y="708088"/>
                  </a:cubicBezTo>
                  <a:cubicBezTo>
                    <a:pt x="329756" y="762953"/>
                    <a:pt x="393288" y="790480"/>
                    <a:pt x="472821" y="790480"/>
                  </a:cubicBezTo>
                  <a:cubicBezTo>
                    <a:pt x="552355" y="790480"/>
                    <a:pt x="616554" y="763524"/>
                    <a:pt x="660178" y="709422"/>
                  </a:cubicBezTo>
                  <a:cubicBezTo>
                    <a:pt x="703802" y="655415"/>
                    <a:pt x="725615" y="578549"/>
                    <a:pt x="725615" y="478822"/>
                  </a:cubicBezTo>
                  <a:cubicBezTo>
                    <a:pt x="725615" y="379095"/>
                    <a:pt x="703802" y="301085"/>
                    <a:pt x="660178" y="246412"/>
                  </a:cubicBezTo>
                  <a:cubicBezTo>
                    <a:pt x="616554" y="191834"/>
                    <a:pt x="554070" y="164497"/>
                    <a:pt x="472821" y="1644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1258D29-252A-7890-CBA1-2D62B73CC6DF}"/>
                </a:ext>
              </a:extLst>
            </p:cNvPr>
            <p:cNvSpPr/>
            <p:nvPr/>
          </p:nvSpPr>
          <p:spPr bwMode="white">
            <a:xfrm>
              <a:off x="6867524" y="1907208"/>
              <a:ext cx="607218" cy="1370171"/>
            </a:xfrm>
            <a:custGeom>
              <a:avLst/>
              <a:gdLst>
                <a:gd name="connsiteX0" fmla="*/ 607123 w 607218"/>
                <a:gd name="connsiteY0" fmla="*/ 188786 h 1370171"/>
                <a:gd name="connsiteX1" fmla="*/ 511873 w 607218"/>
                <a:gd name="connsiteY1" fmla="*/ 164783 h 1370171"/>
                <a:gd name="connsiteX2" fmla="*/ 361379 w 607218"/>
                <a:gd name="connsiteY2" fmla="*/ 334804 h 1370171"/>
                <a:gd name="connsiteX3" fmla="*/ 361379 w 607218"/>
                <a:gd name="connsiteY3" fmla="*/ 458534 h 1370171"/>
                <a:gd name="connsiteX4" fmla="*/ 573310 w 607218"/>
                <a:gd name="connsiteY4" fmla="*/ 458534 h 1370171"/>
                <a:gd name="connsiteX5" fmla="*/ 573310 w 607218"/>
                <a:gd name="connsiteY5" fmla="*/ 620554 h 1370171"/>
                <a:gd name="connsiteX6" fmla="*/ 362331 w 607218"/>
                <a:gd name="connsiteY6" fmla="*/ 620554 h 1370171"/>
                <a:gd name="connsiteX7" fmla="*/ 362331 w 607218"/>
                <a:gd name="connsiteY7" fmla="*/ 1370171 h 1370171"/>
                <a:gd name="connsiteX8" fmla="*/ 155829 w 607218"/>
                <a:gd name="connsiteY8" fmla="*/ 1370171 h 1370171"/>
                <a:gd name="connsiteX9" fmla="*/ 155829 w 607218"/>
                <a:gd name="connsiteY9" fmla="*/ 620554 h 1370171"/>
                <a:gd name="connsiteX10" fmla="*/ 0 w 607218"/>
                <a:gd name="connsiteY10" fmla="*/ 620554 h 1370171"/>
                <a:gd name="connsiteX11" fmla="*/ 0 w 607218"/>
                <a:gd name="connsiteY11" fmla="*/ 458534 h 1370171"/>
                <a:gd name="connsiteX12" fmla="*/ 155829 w 607218"/>
                <a:gd name="connsiteY12" fmla="*/ 458534 h 1370171"/>
                <a:gd name="connsiteX13" fmla="*/ 155829 w 607218"/>
                <a:gd name="connsiteY13" fmla="*/ 310706 h 1370171"/>
                <a:gd name="connsiteX14" fmla="*/ 250222 w 607218"/>
                <a:gd name="connsiteY14" fmla="*/ 83249 h 1370171"/>
                <a:gd name="connsiteX15" fmla="*/ 486156 w 607218"/>
                <a:gd name="connsiteY15" fmla="*/ 0 h 1370171"/>
                <a:gd name="connsiteX16" fmla="*/ 607219 w 607218"/>
                <a:gd name="connsiteY16" fmla="*/ 16955 h 1370171"/>
                <a:gd name="connsiteX17" fmla="*/ 607219 w 607218"/>
                <a:gd name="connsiteY17" fmla="*/ 188786 h 137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7218" h="1370171">
                  <a:moveTo>
                    <a:pt x="607123" y="188786"/>
                  </a:moveTo>
                  <a:cubicBezTo>
                    <a:pt x="579215" y="172784"/>
                    <a:pt x="547497" y="164783"/>
                    <a:pt x="511873" y="164783"/>
                  </a:cubicBezTo>
                  <a:cubicBezTo>
                    <a:pt x="411575" y="164783"/>
                    <a:pt x="361379" y="221456"/>
                    <a:pt x="361379" y="334804"/>
                  </a:cubicBezTo>
                  <a:lnTo>
                    <a:pt x="361379" y="458534"/>
                  </a:lnTo>
                  <a:lnTo>
                    <a:pt x="573310" y="458534"/>
                  </a:lnTo>
                  <a:lnTo>
                    <a:pt x="573310" y="620554"/>
                  </a:lnTo>
                  <a:lnTo>
                    <a:pt x="362331" y="620554"/>
                  </a:lnTo>
                  <a:lnTo>
                    <a:pt x="362331" y="1370171"/>
                  </a:lnTo>
                  <a:lnTo>
                    <a:pt x="155829" y="1370171"/>
                  </a:lnTo>
                  <a:lnTo>
                    <a:pt x="155829" y="620554"/>
                  </a:lnTo>
                  <a:lnTo>
                    <a:pt x="0" y="620554"/>
                  </a:lnTo>
                  <a:lnTo>
                    <a:pt x="0" y="458534"/>
                  </a:lnTo>
                  <a:lnTo>
                    <a:pt x="155829" y="458534"/>
                  </a:lnTo>
                  <a:lnTo>
                    <a:pt x="155829" y="310706"/>
                  </a:lnTo>
                  <a:cubicBezTo>
                    <a:pt x="155829" y="214598"/>
                    <a:pt x="187261" y="138779"/>
                    <a:pt x="250222" y="83249"/>
                  </a:cubicBezTo>
                  <a:cubicBezTo>
                    <a:pt x="313087" y="27718"/>
                    <a:pt x="391763" y="0"/>
                    <a:pt x="486156" y="0"/>
                  </a:cubicBezTo>
                  <a:cubicBezTo>
                    <a:pt x="537210" y="0"/>
                    <a:pt x="577501" y="5620"/>
                    <a:pt x="607219" y="16955"/>
                  </a:cubicBezTo>
                  <a:lnTo>
                    <a:pt x="607219" y="18878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79E827-C57E-CA20-149D-7272F492FA52}"/>
                </a:ext>
              </a:extLst>
            </p:cNvPr>
            <p:cNvSpPr/>
            <p:nvPr/>
          </p:nvSpPr>
          <p:spPr bwMode="white">
            <a:xfrm>
              <a:off x="7398638" y="2095993"/>
              <a:ext cx="576929" cy="1201864"/>
            </a:xfrm>
            <a:custGeom>
              <a:avLst/>
              <a:gdLst>
                <a:gd name="connsiteX0" fmla="*/ 576834 w 576929"/>
                <a:gd name="connsiteY0" fmla="*/ 1171575 h 1201864"/>
                <a:gd name="connsiteX1" fmla="*/ 417481 w 576929"/>
                <a:gd name="connsiteY1" fmla="*/ 1201865 h 1201864"/>
                <a:gd name="connsiteX2" fmla="*/ 152209 w 576929"/>
                <a:gd name="connsiteY2" fmla="*/ 947261 h 1201864"/>
                <a:gd name="connsiteX3" fmla="*/ 152209 w 576929"/>
                <a:gd name="connsiteY3" fmla="*/ 431768 h 1201864"/>
                <a:gd name="connsiteX4" fmla="*/ 0 w 576929"/>
                <a:gd name="connsiteY4" fmla="*/ 431768 h 1201864"/>
                <a:gd name="connsiteX5" fmla="*/ 0 w 576929"/>
                <a:gd name="connsiteY5" fmla="*/ 269748 h 1201864"/>
                <a:gd name="connsiteX6" fmla="*/ 152209 w 576929"/>
                <a:gd name="connsiteY6" fmla="*/ 269748 h 1201864"/>
                <a:gd name="connsiteX7" fmla="*/ 152209 w 576929"/>
                <a:gd name="connsiteY7" fmla="*/ 58769 h 1201864"/>
                <a:gd name="connsiteX8" fmla="*/ 358807 w 576929"/>
                <a:gd name="connsiteY8" fmla="*/ 0 h 1201864"/>
                <a:gd name="connsiteX9" fmla="*/ 358807 w 576929"/>
                <a:gd name="connsiteY9" fmla="*/ 269748 h 1201864"/>
                <a:gd name="connsiteX10" fmla="*/ 576929 w 576929"/>
                <a:gd name="connsiteY10" fmla="*/ 269748 h 1201864"/>
                <a:gd name="connsiteX11" fmla="*/ 576929 w 576929"/>
                <a:gd name="connsiteY11" fmla="*/ 431768 h 1201864"/>
                <a:gd name="connsiteX12" fmla="*/ 358807 w 576929"/>
                <a:gd name="connsiteY12" fmla="*/ 431768 h 1201864"/>
                <a:gd name="connsiteX13" fmla="*/ 358807 w 576929"/>
                <a:gd name="connsiteY13" fmla="*/ 887635 h 1201864"/>
                <a:gd name="connsiteX14" fmla="*/ 388144 w 576929"/>
                <a:gd name="connsiteY14" fmla="*/ 1003364 h 1201864"/>
                <a:gd name="connsiteX15" fmla="*/ 486060 w 576929"/>
                <a:gd name="connsiteY15" fmla="*/ 1038035 h 1201864"/>
                <a:gd name="connsiteX16" fmla="*/ 576834 w 576929"/>
                <a:gd name="connsiteY16" fmla="*/ 1007745 h 1201864"/>
                <a:gd name="connsiteX17" fmla="*/ 576834 w 576929"/>
                <a:gd name="connsiteY17" fmla="*/ 1171575 h 12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6929" h="1201864">
                  <a:moveTo>
                    <a:pt x="576834" y="1171575"/>
                  </a:moveTo>
                  <a:cubicBezTo>
                    <a:pt x="536448" y="1191768"/>
                    <a:pt x="483394" y="1201865"/>
                    <a:pt x="417481" y="1201865"/>
                  </a:cubicBezTo>
                  <a:cubicBezTo>
                    <a:pt x="240602" y="1201865"/>
                    <a:pt x="152209" y="1116997"/>
                    <a:pt x="152209" y="947261"/>
                  </a:cubicBezTo>
                  <a:lnTo>
                    <a:pt x="152209" y="431768"/>
                  </a:lnTo>
                  <a:lnTo>
                    <a:pt x="0" y="431768"/>
                  </a:lnTo>
                  <a:lnTo>
                    <a:pt x="0" y="269748"/>
                  </a:lnTo>
                  <a:lnTo>
                    <a:pt x="152209" y="269748"/>
                  </a:lnTo>
                  <a:lnTo>
                    <a:pt x="152209" y="58769"/>
                  </a:lnTo>
                  <a:lnTo>
                    <a:pt x="358807" y="0"/>
                  </a:lnTo>
                  <a:lnTo>
                    <a:pt x="358807" y="269748"/>
                  </a:lnTo>
                  <a:lnTo>
                    <a:pt x="576929" y="269748"/>
                  </a:lnTo>
                  <a:lnTo>
                    <a:pt x="576929" y="431768"/>
                  </a:lnTo>
                  <a:lnTo>
                    <a:pt x="358807" y="431768"/>
                  </a:lnTo>
                  <a:lnTo>
                    <a:pt x="358807" y="887635"/>
                  </a:lnTo>
                  <a:cubicBezTo>
                    <a:pt x="358807" y="941642"/>
                    <a:pt x="368618" y="980218"/>
                    <a:pt x="388144" y="1003364"/>
                  </a:cubicBezTo>
                  <a:cubicBezTo>
                    <a:pt x="407765" y="1026509"/>
                    <a:pt x="440341" y="1038035"/>
                    <a:pt x="486060" y="1038035"/>
                  </a:cubicBezTo>
                  <a:cubicBezTo>
                    <a:pt x="521112" y="1038035"/>
                    <a:pt x="551307" y="1027938"/>
                    <a:pt x="576834" y="1007745"/>
                  </a:cubicBezTo>
                  <a:lnTo>
                    <a:pt x="576834" y="11715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9685AAF-E6CE-0A10-EBE5-9642E5DF5F7E}"/>
                </a:ext>
              </a:extLst>
            </p:cNvPr>
            <p:cNvSpPr/>
            <p:nvPr/>
          </p:nvSpPr>
          <p:spPr bwMode="white">
            <a:xfrm>
              <a:off x="747712" y="3824019"/>
              <a:ext cx="864584" cy="1276730"/>
            </a:xfrm>
            <a:custGeom>
              <a:avLst/>
              <a:gdLst>
                <a:gd name="connsiteX0" fmla="*/ 0 w 864584"/>
                <a:gd name="connsiteY0" fmla="*/ 1276636 h 1276730"/>
                <a:gd name="connsiteX1" fmla="*/ 0 w 864584"/>
                <a:gd name="connsiteY1" fmla="*/ 0 h 1276730"/>
                <a:gd name="connsiteX2" fmla="*/ 405098 w 864584"/>
                <a:gd name="connsiteY2" fmla="*/ 0 h 1276730"/>
                <a:gd name="connsiteX3" fmla="*/ 698468 w 864584"/>
                <a:gd name="connsiteY3" fmla="*/ 81058 h 1276730"/>
                <a:gd name="connsiteX4" fmla="*/ 806672 w 864584"/>
                <a:gd name="connsiteY4" fmla="*/ 292036 h 1276730"/>
                <a:gd name="connsiteX5" fmla="*/ 745236 w 864584"/>
                <a:gd name="connsiteY5" fmla="*/ 480822 h 1276730"/>
                <a:gd name="connsiteX6" fmla="*/ 575215 w 864584"/>
                <a:gd name="connsiteY6" fmla="*/ 594741 h 1276730"/>
                <a:gd name="connsiteX7" fmla="*/ 575215 w 864584"/>
                <a:gd name="connsiteY7" fmla="*/ 598265 h 1276730"/>
                <a:gd name="connsiteX8" fmla="*/ 785813 w 864584"/>
                <a:gd name="connsiteY8" fmla="*/ 695801 h 1276730"/>
                <a:gd name="connsiteX9" fmla="*/ 864584 w 864584"/>
                <a:gd name="connsiteY9" fmla="*/ 909923 h 1276730"/>
                <a:gd name="connsiteX10" fmla="*/ 735521 w 864584"/>
                <a:gd name="connsiteY10" fmla="*/ 1175194 h 1276730"/>
                <a:gd name="connsiteX11" fmla="*/ 409670 w 864584"/>
                <a:gd name="connsiteY11" fmla="*/ 1276731 h 1276730"/>
                <a:gd name="connsiteX12" fmla="*/ 0 w 864584"/>
                <a:gd name="connsiteY12" fmla="*/ 1276731 h 1276730"/>
                <a:gd name="connsiteX13" fmla="*/ 210979 w 864584"/>
                <a:gd name="connsiteY13" fmla="*/ 170021 h 1276730"/>
                <a:gd name="connsiteX14" fmla="*/ 210979 w 864584"/>
                <a:gd name="connsiteY14" fmla="*/ 533209 h 1276730"/>
                <a:gd name="connsiteX15" fmla="*/ 348044 w 864584"/>
                <a:gd name="connsiteY15" fmla="*/ 533209 h 1276730"/>
                <a:gd name="connsiteX16" fmla="*/ 521208 w 864584"/>
                <a:gd name="connsiteY16" fmla="*/ 481108 h 1276730"/>
                <a:gd name="connsiteX17" fmla="*/ 583978 w 864584"/>
                <a:gd name="connsiteY17" fmla="*/ 333756 h 1276730"/>
                <a:gd name="connsiteX18" fmla="*/ 364998 w 864584"/>
                <a:gd name="connsiteY18" fmla="*/ 169926 h 1276730"/>
                <a:gd name="connsiteX19" fmla="*/ 210979 w 864584"/>
                <a:gd name="connsiteY19" fmla="*/ 169926 h 1276730"/>
                <a:gd name="connsiteX20" fmla="*/ 210979 w 864584"/>
                <a:gd name="connsiteY20" fmla="*/ 703326 h 1276730"/>
                <a:gd name="connsiteX21" fmla="*/ 210979 w 864584"/>
                <a:gd name="connsiteY21" fmla="*/ 1107567 h 1276730"/>
                <a:gd name="connsiteX22" fmla="*/ 391668 w 864584"/>
                <a:gd name="connsiteY22" fmla="*/ 1107567 h 1276730"/>
                <a:gd name="connsiteX23" fmla="*/ 574643 w 864584"/>
                <a:gd name="connsiteY23" fmla="*/ 1052798 h 1276730"/>
                <a:gd name="connsiteX24" fmla="*/ 639223 w 864584"/>
                <a:gd name="connsiteY24" fmla="*/ 901922 h 1276730"/>
                <a:gd name="connsiteX25" fmla="*/ 364141 w 864584"/>
                <a:gd name="connsiteY25" fmla="*/ 703421 h 1276730"/>
                <a:gd name="connsiteX26" fmla="*/ 210979 w 864584"/>
                <a:gd name="connsiteY26" fmla="*/ 703421 h 127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64584" h="1276730">
                  <a:moveTo>
                    <a:pt x="0" y="1276636"/>
                  </a:moveTo>
                  <a:lnTo>
                    <a:pt x="0" y="0"/>
                  </a:lnTo>
                  <a:lnTo>
                    <a:pt x="405098" y="0"/>
                  </a:lnTo>
                  <a:cubicBezTo>
                    <a:pt x="528542" y="0"/>
                    <a:pt x="626364" y="27051"/>
                    <a:pt x="698468" y="81058"/>
                  </a:cubicBezTo>
                  <a:cubicBezTo>
                    <a:pt x="770573" y="135064"/>
                    <a:pt x="806672" y="205359"/>
                    <a:pt x="806672" y="292036"/>
                  </a:cubicBezTo>
                  <a:cubicBezTo>
                    <a:pt x="806672" y="364426"/>
                    <a:pt x="786194" y="427387"/>
                    <a:pt x="745236" y="480822"/>
                  </a:cubicBezTo>
                  <a:cubicBezTo>
                    <a:pt x="704279" y="534257"/>
                    <a:pt x="647605" y="572262"/>
                    <a:pt x="575215" y="594741"/>
                  </a:cubicBezTo>
                  <a:lnTo>
                    <a:pt x="575215" y="598265"/>
                  </a:lnTo>
                  <a:cubicBezTo>
                    <a:pt x="663035" y="608362"/>
                    <a:pt x="733235" y="640842"/>
                    <a:pt x="785813" y="695801"/>
                  </a:cubicBezTo>
                  <a:cubicBezTo>
                    <a:pt x="838295" y="750665"/>
                    <a:pt x="864584" y="822103"/>
                    <a:pt x="864584" y="909923"/>
                  </a:cubicBezTo>
                  <a:cubicBezTo>
                    <a:pt x="864584" y="1019175"/>
                    <a:pt x="821531" y="1107567"/>
                    <a:pt x="735521" y="1175194"/>
                  </a:cubicBezTo>
                  <a:cubicBezTo>
                    <a:pt x="649415" y="1242822"/>
                    <a:pt x="540830" y="1276731"/>
                    <a:pt x="409670" y="1276731"/>
                  </a:cubicBezTo>
                  <a:lnTo>
                    <a:pt x="0" y="1276731"/>
                  </a:lnTo>
                  <a:close/>
                  <a:moveTo>
                    <a:pt x="210979" y="170021"/>
                  </a:moveTo>
                  <a:lnTo>
                    <a:pt x="210979" y="533209"/>
                  </a:lnTo>
                  <a:lnTo>
                    <a:pt x="348044" y="533209"/>
                  </a:lnTo>
                  <a:cubicBezTo>
                    <a:pt x="421672" y="533209"/>
                    <a:pt x="479393" y="515874"/>
                    <a:pt x="521208" y="481108"/>
                  </a:cubicBezTo>
                  <a:cubicBezTo>
                    <a:pt x="563023" y="446342"/>
                    <a:pt x="583978" y="397288"/>
                    <a:pt x="583978" y="333756"/>
                  </a:cubicBezTo>
                  <a:cubicBezTo>
                    <a:pt x="583978" y="224600"/>
                    <a:pt x="511016" y="169926"/>
                    <a:pt x="364998" y="169926"/>
                  </a:cubicBezTo>
                  <a:lnTo>
                    <a:pt x="210979" y="169926"/>
                  </a:lnTo>
                  <a:close/>
                  <a:moveTo>
                    <a:pt x="210979" y="703326"/>
                  </a:moveTo>
                  <a:lnTo>
                    <a:pt x="210979" y="1107567"/>
                  </a:lnTo>
                  <a:lnTo>
                    <a:pt x="391668" y="1107567"/>
                  </a:lnTo>
                  <a:cubicBezTo>
                    <a:pt x="470630" y="1107567"/>
                    <a:pt x="531590" y="1089279"/>
                    <a:pt x="574643" y="1052798"/>
                  </a:cubicBezTo>
                  <a:cubicBezTo>
                    <a:pt x="617696" y="1016318"/>
                    <a:pt x="639223" y="966026"/>
                    <a:pt x="639223" y="901922"/>
                  </a:cubicBezTo>
                  <a:cubicBezTo>
                    <a:pt x="639223" y="769620"/>
                    <a:pt x="547497" y="703421"/>
                    <a:pt x="364141" y="703421"/>
                  </a:cubicBezTo>
                  <a:lnTo>
                    <a:pt x="210979" y="70342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D47342F-6E33-C310-3B4A-6DB6948CD42C}"/>
                </a:ext>
              </a:extLst>
            </p:cNvPr>
            <p:cNvSpPr/>
            <p:nvPr/>
          </p:nvSpPr>
          <p:spPr bwMode="white">
            <a:xfrm>
              <a:off x="1753361" y="4189016"/>
              <a:ext cx="812863" cy="932973"/>
            </a:xfrm>
            <a:custGeom>
              <a:avLst/>
              <a:gdLst>
                <a:gd name="connsiteX0" fmla="*/ 812863 w 812863"/>
                <a:gd name="connsiteY0" fmla="*/ 911638 h 932973"/>
                <a:gd name="connsiteX1" fmla="*/ 606362 w 812863"/>
                <a:gd name="connsiteY1" fmla="*/ 911638 h 932973"/>
                <a:gd name="connsiteX2" fmla="*/ 606362 w 812863"/>
                <a:gd name="connsiteY2" fmla="*/ 767429 h 932973"/>
                <a:gd name="connsiteX3" fmla="*/ 602742 w 812863"/>
                <a:gd name="connsiteY3" fmla="*/ 767429 h 932973"/>
                <a:gd name="connsiteX4" fmla="*/ 323183 w 812863"/>
                <a:gd name="connsiteY4" fmla="*/ 932974 h 932973"/>
                <a:gd name="connsiteX5" fmla="*/ 0 w 812863"/>
                <a:gd name="connsiteY5" fmla="*/ 544830 h 932973"/>
                <a:gd name="connsiteX6" fmla="*/ 0 w 812863"/>
                <a:gd name="connsiteY6" fmla="*/ 0 h 932973"/>
                <a:gd name="connsiteX7" fmla="*/ 206502 w 812863"/>
                <a:gd name="connsiteY7" fmla="*/ 0 h 932973"/>
                <a:gd name="connsiteX8" fmla="*/ 206502 w 812863"/>
                <a:gd name="connsiteY8" fmla="*/ 523494 h 932973"/>
                <a:gd name="connsiteX9" fmla="*/ 396145 w 812863"/>
                <a:gd name="connsiteY9" fmla="*/ 769239 h 932973"/>
                <a:gd name="connsiteX10" fmla="*/ 547021 w 812863"/>
                <a:gd name="connsiteY10" fmla="*/ 701612 h 932973"/>
                <a:gd name="connsiteX11" fmla="*/ 606266 w 812863"/>
                <a:gd name="connsiteY11" fmla="*/ 524447 h 932973"/>
                <a:gd name="connsiteX12" fmla="*/ 606266 w 812863"/>
                <a:gd name="connsiteY12" fmla="*/ 95 h 932973"/>
                <a:gd name="connsiteX13" fmla="*/ 812768 w 812863"/>
                <a:gd name="connsiteY13" fmla="*/ 95 h 932973"/>
                <a:gd name="connsiteX14" fmla="*/ 812768 w 812863"/>
                <a:gd name="connsiteY14" fmla="*/ 911733 h 93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12863" h="932973">
                  <a:moveTo>
                    <a:pt x="812863" y="911638"/>
                  </a:moveTo>
                  <a:lnTo>
                    <a:pt x="606362" y="911638"/>
                  </a:lnTo>
                  <a:lnTo>
                    <a:pt x="606362" y="767429"/>
                  </a:lnTo>
                  <a:lnTo>
                    <a:pt x="602742" y="767429"/>
                  </a:lnTo>
                  <a:cubicBezTo>
                    <a:pt x="542830" y="877824"/>
                    <a:pt x="449580" y="932974"/>
                    <a:pt x="323183" y="932974"/>
                  </a:cubicBezTo>
                  <a:cubicBezTo>
                    <a:pt x="107728" y="932974"/>
                    <a:pt x="0" y="803624"/>
                    <a:pt x="0" y="544830"/>
                  </a:cubicBezTo>
                  <a:lnTo>
                    <a:pt x="0" y="0"/>
                  </a:lnTo>
                  <a:lnTo>
                    <a:pt x="206502" y="0"/>
                  </a:lnTo>
                  <a:lnTo>
                    <a:pt x="206502" y="523494"/>
                  </a:lnTo>
                  <a:cubicBezTo>
                    <a:pt x="206502" y="687324"/>
                    <a:pt x="269748" y="769239"/>
                    <a:pt x="396145" y="769239"/>
                  </a:cubicBezTo>
                  <a:cubicBezTo>
                    <a:pt x="457295" y="769239"/>
                    <a:pt x="507587" y="746665"/>
                    <a:pt x="547021" y="701612"/>
                  </a:cubicBezTo>
                  <a:cubicBezTo>
                    <a:pt x="586454" y="656558"/>
                    <a:pt x="606266" y="597408"/>
                    <a:pt x="606266" y="524447"/>
                  </a:cubicBezTo>
                  <a:lnTo>
                    <a:pt x="606266" y="95"/>
                  </a:lnTo>
                  <a:lnTo>
                    <a:pt x="812768" y="95"/>
                  </a:lnTo>
                  <a:lnTo>
                    <a:pt x="812768" y="91173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0420E76-AEB3-65EE-FDCE-6D201AB9FA24}"/>
                </a:ext>
              </a:extLst>
            </p:cNvPr>
            <p:cNvSpPr/>
            <p:nvPr/>
          </p:nvSpPr>
          <p:spPr bwMode="white">
            <a:xfrm>
              <a:off x="2761678" y="3762487"/>
              <a:ext cx="248412" cy="1338167"/>
            </a:xfrm>
            <a:custGeom>
              <a:avLst/>
              <a:gdLst>
                <a:gd name="connsiteX0" fmla="*/ 122872 w 248412"/>
                <a:gd name="connsiteY0" fmla="*/ 235077 h 1338167"/>
                <a:gd name="connsiteX1" fmla="*/ 36100 w 248412"/>
                <a:gd name="connsiteY1" fmla="*/ 202121 h 1338167"/>
                <a:gd name="connsiteX2" fmla="*/ 0 w 248412"/>
                <a:gd name="connsiteY2" fmla="*/ 118396 h 1338167"/>
                <a:gd name="connsiteX3" fmla="*/ 36100 w 248412"/>
                <a:gd name="connsiteY3" fmla="*/ 33814 h 1338167"/>
                <a:gd name="connsiteX4" fmla="*/ 122872 w 248412"/>
                <a:gd name="connsiteY4" fmla="*/ 0 h 1338167"/>
                <a:gd name="connsiteX5" fmla="*/ 211931 w 248412"/>
                <a:gd name="connsiteY5" fmla="*/ 33814 h 1338167"/>
                <a:gd name="connsiteX6" fmla="*/ 248412 w 248412"/>
                <a:gd name="connsiteY6" fmla="*/ 118396 h 1338167"/>
                <a:gd name="connsiteX7" fmla="*/ 211931 w 248412"/>
                <a:gd name="connsiteY7" fmla="*/ 200787 h 1338167"/>
                <a:gd name="connsiteX8" fmla="*/ 122872 w 248412"/>
                <a:gd name="connsiteY8" fmla="*/ 235077 h 1338167"/>
                <a:gd name="connsiteX9" fmla="*/ 225266 w 248412"/>
                <a:gd name="connsiteY9" fmla="*/ 1338167 h 1338167"/>
                <a:gd name="connsiteX10" fmla="*/ 18764 w 248412"/>
                <a:gd name="connsiteY10" fmla="*/ 1338167 h 1338167"/>
                <a:gd name="connsiteX11" fmla="*/ 18764 w 248412"/>
                <a:gd name="connsiteY11" fmla="*/ 426530 h 1338167"/>
                <a:gd name="connsiteX12" fmla="*/ 225266 w 248412"/>
                <a:gd name="connsiteY12" fmla="*/ 426530 h 1338167"/>
                <a:gd name="connsiteX13" fmla="*/ 225266 w 248412"/>
                <a:gd name="connsiteY13" fmla="*/ 1338167 h 13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412" h="1338167">
                  <a:moveTo>
                    <a:pt x="122872" y="235077"/>
                  </a:moveTo>
                  <a:cubicBezTo>
                    <a:pt x="89059" y="235077"/>
                    <a:pt x="60103" y="224123"/>
                    <a:pt x="36100" y="202121"/>
                  </a:cubicBezTo>
                  <a:cubicBezTo>
                    <a:pt x="12097" y="180213"/>
                    <a:pt x="0" y="152305"/>
                    <a:pt x="0" y="118396"/>
                  </a:cubicBezTo>
                  <a:cubicBezTo>
                    <a:pt x="0" y="84487"/>
                    <a:pt x="12001" y="56388"/>
                    <a:pt x="36100" y="33814"/>
                  </a:cubicBezTo>
                  <a:cubicBezTo>
                    <a:pt x="60103" y="11240"/>
                    <a:pt x="89059" y="0"/>
                    <a:pt x="122872" y="0"/>
                  </a:cubicBezTo>
                  <a:cubicBezTo>
                    <a:pt x="156686" y="0"/>
                    <a:pt x="187547" y="11240"/>
                    <a:pt x="211931" y="33814"/>
                  </a:cubicBezTo>
                  <a:cubicBezTo>
                    <a:pt x="236220" y="56388"/>
                    <a:pt x="248412" y="84582"/>
                    <a:pt x="248412" y="118396"/>
                  </a:cubicBezTo>
                  <a:cubicBezTo>
                    <a:pt x="248412" y="150495"/>
                    <a:pt x="236220" y="177927"/>
                    <a:pt x="211931" y="200787"/>
                  </a:cubicBezTo>
                  <a:cubicBezTo>
                    <a:pt x="187547" y="223647"/>
                    <a:pt x="157925" y="235077"/>
                    <a:pt x="122872" y="235077"/>
                  </a:cubicBezTo>
                  <a:close/>
                  <a:moveTo>
                    <a:pt x="225266" y="1338167"/>
                  </a:moveTo>
                  <a:lnTo>
                    <a:pt x="18764" y="1338167"/>
                  </a:lnTo>
                  <a:lnTo>
                    <a:pt x="18764" y="426530"/>
                  </a:lnTo>
                  <a:lnTo>
                    <a:pt x="225266" y="426530"/>
                  </a:lnTo>
                  <a:lnTo>
                    <a:pt x="225266" y="133816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279EA27-BDCF-7F8B-7B2D-C206ABC3C20D}"/>
                </a:ext>
              </a:extLst>
            </p:cNvPr>
            <p:cNvSpPr/>
            <p:nvPr/>
          </p:nvSpPr>
          <p:spPr bwMode="white">
            <a:xfrm>
              <a:off x="3201923" y="3750962"/>
              <a:ext cx="207454" cy="1349692"/>
            </a:xfrm>
            <a:custGeom>
              <a:avLst/>
              <a:gdLst>
                <a:gd name="connsiteX0" fmla="*/ 207454 w 207454"/>
                <a:gd name="connsiteY0" fmla="*/ 1349692 h 1349692"/>
                <a:gd name="connsiteX1" fmla="*/ 0 w 207454"/>
                <a:gd name="connsiteY1" fmla="*/ 1349692 h 1349692"/>
                <a:gd name="connsiteX2" fmla="*/ 0 w 207454"/>
                <a:gd name="connsiteY2" fmla="*/ 0 h 1349692"/>
                <a:gd name="connsiteX3" fmla="*/ 207454 w 207454"/>
                <a:gd name="connsiteY3" fmla="*/ 0 h 1349692"/>
                <a:gd name="connsiteX4" fmla="*/ 207454 w 207454"/>
                <a:gd name="connsiteY4" fmla="*/ 1349692 h 1349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454" h="1349692">
                  <a:moveTo>
                    <a:pt x="207454" y="1349692"/>
                  </a:moveTo>
                  <a:lnTo>
                    <a:pt x="0" y="1349692"/>
                  </a:lnTo>
                  <a:lnTo>
                    <a:pt x="0" y="0"/>
                  </a:lnTo>
                  <a:lnTo>
                    <a:pt x="207454" y="0"/>
                  </a:lnTo>
                  <a:lnTo>
                    <a:pt x="207454" y="134969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2A0F44C-FB10-0AF7-02B0-8BFF25C72AF1}"/>
                </a:ext>
              </a:extLst>
            </p:cNvPr>
            <p:cNvSpPr/>
            <p:nvPr/>
          </p:nvSpPr>
          <p:spPr bwMode="white">
            <a:xfrm>
              <a:off x="3564826" y="3751152"/>
              <a:ext cx="887634" cy="1370933"/>
            </a:xfrm>
            <a:custGeom>
              <a:avLst/>
              <a:gdLst>
                <a:gd name="connsiteX0" fmla="*/ 887635 w 887634"/>
                <a:gd name="connsiteY0" fmla="*/ 1349502 h 1370933"/>
                <a:gd name="connsiteX1" fmla="*/ 681038 w 887634"/>
                <a:gd name="connsiteY1" fmla="*/ 1349502 h 1370933"/>
                <a:gd name="connsiteX2" fmla="*/ 681038 w 887634"/>
                <a:gd name="connsiteY2" fmla="*/ 1194626 h 1370933"/>
                <a:gd name="connsiteX3" fmla="*/ 677513 w 887634"/>
                <a:gd name="connsiteY3" fmla="*/ 1194626 h 1370933"/>
                <a:gd name="connsiteX4" fmla="*/ 370332 w 887634"/>
                <a:gd name="connsiteY4" fmla="*/ 1370933 h 1370933"/>
                <a:gd name="connsiteX5" fmla="*/ 101060 w 887634"/>
                <a:gd name="connsiteY5" fmla="*/ 1248537 h 1370933"/>
                <a:gd name="connsiteX6" fmla="*/ 0 w 887634"/>
                <a:gd name="connsiteY6" fmla="*/ 915162 h 1370933"/>
                <a:gd name="connsiteX7" fmla="*/ 111728 w 887634"/>
                <a:gd name="connsiteY7" fmla="*/ 552831 h 1370933"/>
                <a:gd name="connsiteX8" fmla="*/ 409575 w 887634"/>
                <a:gd name="connsiteY8" fmla="*/ 416624 h 1370933"/>
                <a:gd name="connsiteX9" fmla="*/ 677513 w 887634"/>
                <a:gd name="connsiteY9" fmla="*/ 564452 h 1370933"/>
                <a:gd name="connsiteX10" fmla="*/ 681038 w 887634"/>
                <a:gd name="connsiteY10" fmla="*/ 564452 h 1370933"/>
                <a:gd name="connsiteX11" fmla="*/ 681038 w 887634"/>
                <a:gd name="connsiteY11" fmla="*/ 0 h 1370933"/>
                <a:gd name="connsiteX12" fmla="*/ 887635 w 887634"/>
                <a:gd name="connsiteY12" fmla="*/ 0 h 1370933"/>
                <a:gd name="connsiteX13" fmla="*/ 887635 w 887634"/>
                <a:gd name="connsiteY13" fmla="*/ 1349693 h 1370933"/>
                <a:gd name="connsiteX14" fmla="*/ 683705 w 887634"/>
                <a:gd name="connsiteY14" fmla="*/ 932879 h 1370933"/>
                <a:gd name="connsiteX15" fmla="*/ 683705 w 887634"/>
                <a:gd name="connsiteY15" fmla="*/ 813530 h 1370933"/>
                <a:gd name="connsiteX16" fmla="*/ 620458 w 887634"/>
                <a:gd name="connsiteY16" fmla="*/ 648843 h 1370933"/>
                <a:gd name="connsiteX17" fmla="*/ 459296 w 887634"/>
                <a:gd name="connsiteY17" fmla="*/ 581216 h 1370933"/>
                <a:gd name="connsiteX18" fmla="*/ 277273 w 887634"/>
                <a:gd name="connsiteY18" fmla="*/ 667607 h 1370933"/>
                <a:gd name="connsiteX19" fmla="*/ 210979 w 887634"/>
                <a:gd name="connsiteY19" fmla="*/ 907066 h 1370933"/>
                <a:gd name="connsiteX20" fmla="*/ 274606 w 887634"/>
                <a:gd name="connsiteY20" fmla="*/ 1126522 h 1370933"/>
                <a:gd name="connsiteX21" fmla="*/ 445960 w 887634"/>
                <a:gd name="connsiteY21" fmla="*/ 1207103 h 1370933"/>
                <a:gd name="connsiteX22" fmla="*/ 617791 w 887634"/>
                <a:gd name="connsiteY22" fmla="*/ 1129189 h 1370933"/>
                <a:gd name="connsiteX23" fmla="*/ 683705 w 887634"/>
                <a:gd name="connsiteY23" fmla="*/ 932879 h 137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87634" h="1370933">
                  <a:moveTo>
                    <a:pt x="887635" y="1349502"/>
                  </a:moveTo>
                  <a:lnTo>
                    <a:pt x="681038" y="1349502"/>
                  </a:lnTo>
                  <a:lnTo>
                    <a:pt x="681038" y="1194626"/>
                  </a:lnTo>
                  <a:lnTo>
                    <a:pt x="677513" y="1194626"/>
                  </a:lnTo>
                  <a:cubicBezTo>
                    <a:pt x="611029" y="1312164"/>
                    <a:pt x="508635" y="1370933"/>
                    <a:pt x="370332" y="1370933"/>
                  </a:cubicBezTo>
                  <a:cubicBezTo>
                    <a:pt x="258127" y="1370933"/>
                    <a:pt x="168402" y="1330166"/>
                    <a:pt x="101060" y="1248537"/>
                  </a:cubicBezTo>
                  <a:cubicBezTo>
                    <a:pt x="33718" y="1166908"/>
                    <a:pt x="0" y="1055751"/>
                    <a:pt x="0" y="915162"/>
                  </a:cubicBezTo>
                  <a:cubicBezTo>
                    <a:pt x="0" y="764381"/>
                    <a:pt x="37243" y="643604"/>
                    <a:pt x="111728" y="552831"/>
                  </a:cubicBezTo>
                  <a:cubicBezTo>
                    <a:pt x="186214" y="462058"/>
                    <a:pt x="285464" y="416624"/>
                    <a:pt x="409575" y="416624"/>
                  </a:cubicBezTo>
                  <a:cubicBezTo>
                    <a:pt x="533686" y="416624"/>
                    <a:pt x="621792" y="465868"/>
                    <a:pt x="677513" y="564452"/>
                  </a:cubicBezTo>
                  <a:lnTo>
                    <a:pt x="681038" y="564452"/>
                  </a:lnTo>
                  <a:lnTo>
                    <a:pt x="681038" y="0"/>
                  </a:lnTo>
                  <a:lnTo>
                    <a:pt x="887635" y="0"/>
                  </a:lnTo>
                  <a:lnTo>
                    <a:pt x="887635" y="1349693"/>
                  </a:lnTo>
                  <a:close/>
                  <a:moveTo>
                    <a:pt x="683705" y="932879"/>
                  </a:moveTo>
                  <a:lnTo>
                    <a:pt x="683705" y="813530"/>
                  </a:lnTo>
                  <a:cubicBezTo>
                    <a:pt x="683705" y="748855"/>
                    <a:pt x="662654" y="693896"/>
                    <a:pt x="620458" y="648843"/>
                  </a:cubicBezTo>
                  <a:cubicBezTo>
                    <a:pt x="578358" y="603695"/>
                    <a:pt x="524637" y="581216"/>
                    <a:pt x="459296" y="581216"/>
                  </a:cubicBezTo>
                  <a:cubicBezTo>
                    <a:pt x="382143" y="581216"/>
                    <a:pt x="321469" y="609981"/>
                    <a:pt x="277273" y="667607"/>
                  </a:cubicBezTo>
                  <a:cubicBezTo>
                    <a:pt x="233077" y="725138"/>
                    <a:pt x="210979" y="805053"/>
                    <a:pt x="210979" y="907066"/>
                  </a:cubicBezTo>
                  <a:cubicBezTo>
                    <a:pt x="210979" y="999649"/>
                    <a:pt x="232220" y="1072801"/>
                    <a:pt x="274606" y="1126522"/>
                  </a:cubicBezTo>
                  <a:cubicBezTo>
                    <a:pt x="316992" y="1180243"/>
                    <a:pt x="374142" y="1207103"/>
                    <a:pt x="445960" y="1207103"/>
                  </a:cubicBezTo>
                  <a:cubicBezTo>
                    <a:pt x="517779" y="1207103"/>
                    <a:pt x="573881" y="1181100"/>
                    <a:pt x="617791" y="1129189"/>
                  </a:cubicBezTo>
                  <a:cubicBezTo>
                    <a:pt x="661702" y="1077278"/>
                    <a:pt x="683705" y="1011841"/>
                    <a:pt x="683705" y="9328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210452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58024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27461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84176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42759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063413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11153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016203"/>
            <a:ext cx="4158362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>
                <a:latin typeface="맑은 고딕" panose="020B0503020000020004" pitchFamily="50" charset="-127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343631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2873414"/>
            <a:ext cx="4159950" cy="1107996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888446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861774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2390224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284643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5B8EF10-4115-7EE6-1249-D6DC0A94D9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191998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918223"/>
            <a:ext cx="9144000" cy="615553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dirty="0">
                <a:solidFill>
                  <a:srgbClr val="D4EC8E"/>
                </a:solidFill>
              </a:defRPr>
            </a:lvl1pPr>
          </a:lstStyle>
          <a:p>
            <a:pPr lvl="0"/>
            <a:r>
              <a:rPr lang="en-US" dirty="0"/>
              <a:t>What’s new in C# 12 and beyond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Dustin Campbell and Mads Torgersen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51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4663596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2639073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436128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92184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866287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2708064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8226266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0808459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8352200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866573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2769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2769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253484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866572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305437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866573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743255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white - EMF" descr="Microsoft logo white text version">
            <a:extLst>
              <a:ext uri="{FF2B5EF4-FFF2-40B4-BE49-F238E27FC236}">
                <a16:creationId xmlns:a16="http://schemas.microsoft.com/office/drawing/2014/main" id="{74FE235F-02A3-CF25-8716-2552AE8442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44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866573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1514238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869747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2620072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863792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45687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863792"/>
            <a:ext cx="11018520" cy="55399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7727377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553998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430887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7502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3150414"/>
            <a:ext cx="3182027" cy="553998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3211969"/>
            <a:ext cx="6667500" cy="430887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8766566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15015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7284855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569493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78208968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9760739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41073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rgbClr val="2A44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F64A13-1480-A771-C5E0-989748C7DB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449366" y="688"/>
            <a:ext cx="3742634" cy="68566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906203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91565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2A44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0D0199-9B4A-EF92-5063-6750098BCE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700717" y="0"/>
            <a:ext cx="249082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418958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34720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2976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2355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29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464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맑은 고딕" panose="020B0503020000020004" pitchFamily="50" charset="-127"/>
              </a:defRPr>
            </a:lvl1pPr>
            <a:lvl2pPr>
              <a:defRPr sz="2800">
                <a:latin typeface="맑은 고딕" panose="020B0503020000020004" pitchFamily="50" charset="-127"/>
              </a:defRPr>
            </a:lvl2pPr>
            <a:lvl3pPr>
              <a:defRPr sz="2400">
                <a:latin typeface="맑은 고딕" panose="020B0503020000020004" pitchFamily="50" charset="-127"/>
              </a:defRPr>
            </a:lvl3pPr>
            <a:lvl4pPr>
              <a:defRPr sz="2000">
                <a:latin typeface="맑은 고딕" panose="020B0503020000020004" pitchFamily="50" charset="-127"/>
              </a:defRPr>
            </a:lvl4pPr>
            <a:lvl5pPr>
              <a:defRPr sz="1800">
                <a:latin typeface="맑은 고딕" panose="020B0503020000020004" pitchFamily="50" charset="-12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575565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612749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721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16127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16127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070724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맑은 고딕" panose="020B0503020000020004" pitchFamily="50" charset="-127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89744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91262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155119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155119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7CBEB8-AFEF-362F-CB36-DC00FA4C6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9792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132339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75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맑은 고딕" panose="020B0503020000020004" pitchFamily="50" charset="-127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맑은 고딕" panose="020B0503020000020004" pitchFamily="50" charset="-127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F7F802-3EF2-BF61-7308-94188914C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31111-ECCC-CA10-D406-01AA3B817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086" y="176103"/>
            <a:ext cx="9144000" cy="2437590"/>
          </a:xfrm>
        </p:spPr>
        <p:txBody>
          <a:bodyPr/>
          <a:lstStyle/>
          <a:p>
            <a:r>
              <a:rPr lang="en-US" altLang="ko-KR" sz="9600" dirty="0"/>
              <a:t>Windows 11</a:t>
            </a:r>
            <a:br>
              <a:rPr lang="en-US" altLang="ko-KR" sz="8000" dirty="0"/>
            </a:br>
            <a:r>
              <a:rPr lang="ko-KR" altLang="en-US" sz="8000" b="1" dirty="0"/>
              <a:t>터미널</a:t>
            </a:r>
            <a:r>
              <a:rPr lang="ko-KR" altLang="en-US" sz="8000" dirty="0"/>
              <a:t> 모양 꾸미기</a:t>
            </a:r>
            <a:endParaRPr lang="ko-KR" altLang="en-US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90A6D6-230B-AEFA-12BE-3A31D9B0A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9" t="11034" r="4459" b="11034"/>
          <a:stretch/>
        </p:blipFill>
        <p:spPr bwMode="auto">
          <a:xfrm>
            <a:off x="188171" y="2989226"/>
            <a:ext cx="1968496" cy="1684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상징, 일렉트릭 블루, 블루, 직사각형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C19D8F3-F516-C15C-4702-0BCDA7D76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14" y="4673523"/>
            <a:ext cx="1496211" cy="1415955"/>
          </a:xfrm>
          <a:prstGeom prst="rect">
            <a:avLst/>
          </a:prstGeom>
        </p:spPr>
      </p:pic>
      <p:pic>
        <p:nvPicPr>
          <p:cNvPr id="6" name="그림 5" descr="텍스트, 스크린샷, 시계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DA91A08-6913-06F1-08C9-6161B028E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2743" y="3188132"/>
            <a:ext cx="7598704" cy="1257179"/>
          </a:xfrm>
          <a:prstGeom prst="rect">
            <a:avLst/>
          </a:prstGeom>
        </p:spPr>
      </p:pic>
      <p:pic>
        <p:nvPicPr>
          <p:cNvPr id="8" name="그림 7" descr="텍스트, 소프트웨어, 멀티미디어 소프트웨어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52EBE5D-2C81-AD0C-9CC4-98C8FB1532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743" y="4675502"/>
            <a:ext cx="7586524" cy="141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01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icrosoft Build 16:9 Template Dark">
  <a:themeElements>
    <a:clrScheme name="Custom 91">
      <a:dk1>
        <a:srgbClr val="091F2C"/>
      </a:dk1>
      <a:lt1>
        <a:srgbClr val="FFFFFF"/>
      </a:lt1>
      <a:dk2>
        <a:srgbClr val="463668"/>
      </a:dk2>
      <a:lt2>
        <a:srgbClr val="E8E6DF"/>
      </a:lt2>
      <a:accent1>
        <a:srgbClr val="C5B4E3"/>
      </a:accent1>
      <a:accent2>
        <a:srgbClr val="8661C5"/>
      </a:accent2>
      <a:accent3>
        <a:srgbClr val="0078D4"/>
      </a:accent3>
      <a:accent4>
        <a:srgbClr val="D7D2CB"/>
      </a:accent4>
      <a:accent5>
        <a:srgbClr val="D4EC8E"/>
      </a:accent5>
      <a:accent6>
        <a:srgbClr val="D2D2D2"/>
      </a:accent6>
      <a:hlink>
        <a:srgbClr val="D59ED7"/>
      </a:hlink>
      <a:folHlink>
        <a:srgbClr val="D59ED7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chemeClr val="bg1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Build_2023_16-9 Event-template.potx" id="{D98A8582-D9E9-4D2A-A4F4-342A0FDF4A6D}" vid="{F8883483-E3B9-4652-861E-5160AAC8093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와이드스크린</PresentationFormat>
  <Paragraphs>1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맑은 고딕</vt:lpstr>
      <vt:lpstr>Arial</vt:lpstr>
      <vt:lpstr>Consolas</vt:lpstr>
      <vt:lpstr>Segoe UI</vt:lpstr>
      <vt:lpstr>Segoe UI Semibold</vt:lpstr>
      <vt:lpstr>Wingdings</vt:lpstr>
      <vt:lpstr>Microsoft Build 16:9 Template Dark</vt:lpstr>
      <vt:lpstr>Windows 11 터미널 모양 꾸미기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Azunt</dc:creator>
  <cp:lastModifiedBy>Azunt</cp:lastModifiedBy>
  <cp:revision>1</cp:revision>
  <dcterms:created xsi:type="dcterms:W3CDTF">2025-12-03T19:03:10Z</dcterms:created>
  <dcterms:modified xsi:type="dcterms:W3CDTF">2025-12-03T19:03:27Z</dcterms:modified>
</cp:coreProperties>
</file>

<file path=docProps/thumbnail.jpeg>
</file>